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94" r:id="rId2"/>
    <p:sldId id="298" r:id="rId3"/>
    <p:sldId id="398" r:id="rId4"/>
    <p:sldId id="389" r:id="rId5"/>
    <p:sldId id="391" r:id="rId6"/>
    <p:sldId id="397" r:id="rId7"/>
    <p:sldId id="408" r:id="rId8"/>
    <p:sldId id="409" r:id="rId9"/>
    <p:sldId id="410" r:id="rId10"/>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31" autoAdjust="0"/>
    <p:restoredTop sz="89963" autoAdjust="0"/>
  </p:normalViewPr>
  <p:slideViewPr>
    <p:cSldViewPr snapToGrid="0">
      <p:cViewPr>
        <p:scale>
          <a:sx n="66" d="100"/>
          <a:sy n="66" d="100"/>
        </p:scale>
        <p:origin x="2640" y="29"/>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D670C-F7A8-43A3-B76C-A71414A5FD62}" type="datetimeFigureOut">
              <a:rPr kumimoji="1" lang="ja-JP" altLang="en-US" smtClean="0"/>
              <a:t>2022/11/22</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A91FBC-D68F-4C98-981C-387E76CE29D7}" type="slidenum">
              <a:rPr kumimoji="1" lang="ja-JP" altLang="en-US" smtClean="0"/>
              <a:t>‹#›</a:t>
            </a:fld>
            <a:endParaRPr kumimoji="1" lang="ja-JP" altLang="en-US"/>
          </a:p>
        </p:txBody>
      </p:sp>
    </p:spTree>
    <p:extLst>
      <p:ext uri="{BB962C8B-B14F-4D97-AF65-F5344CB8AC3E}">
        <p14:creationId xmlns:p14="http://schemas.microsoft.com/office/powerpoint/2010/main" val="33487575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EA91FBC-D68F-4C98-981C-387E76CE29D7}" type="slidenum">
              <a:rPr kumimoji="1" lang="ja-JP" altLang="en-US" smtClean="0"/>
              <a:t>2</a:t>
            </a:fld>
            <a:endParaRPr kumimoji="1" lang="ja-JP" altLang="en-US"/>
          </a:p>
        </p:txBody>
      </p:sp>
    </p:spTree>
    <p:extLst>
      <p:ext uri="{BB962C8B-B14F-4D97-AF65-F5344CB8AC3E}">
        <p14:creationId xmlns:p14="http://schemas.microsoft.com/office/powerpoint/2010/main" val="209356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★真ん中差し替え予定</a:t>
            </a:r>
          </a:p>
        </p:txBody>
      </p:sp>
      <p:sp>
        <p:nvSpPr>
          <p:cNvPr id="4" name="スライド番号プレースホルダー 3"/>
          <p:cNvSpPr>
            <a:spLocks noGrp="1"/>
          </p:cNvSpPr>
          <p:nvPr>
            <p:ph type="sldNum" sz="quarter" idx="5"/>
          </p:nvPr>
        </p:nvSpPr>
        <p:spPr/>
        <p:txBody>
          <a:bodyPr/>
          <a:lstStyle/>
          <a:p>
            <a:fld id="{0EA91FBC-D68F-4C98-981C-387E76CE29D7}" type="slidenum">
              <a:rPr kumimoji="1" lang="ja-JP" altLang="en-US" smtClean="0"/>
              <a:t>5</a:t>
            </a:fld>
            <a:endParaRPr kumimoji="1" lang="ja-JP" altLang="en-US"/>
          </a:p>
        </p:txBody>
      </p:sp>
    </p:spTree>
    <p:extLst>
      <p:ext uri="{BB962C8B-B14F-4D97-AF65-F5344CB8AC3E}">
        <p14:creationId xmlns:p14="http://schemas.microsoft.com/office/powerpoint/2010/main" val="2251947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42646D2-C3B2-48A7-83D1-40FEBDF89D63}" type="datetimeFigureOut">
              <a:rPr kumimoji="1" lang="ja-JP" altLang="en-US" smtClean="0"/>
              <a:t>2022/11/22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E151F3C-2E0F-4762-8CCF-0F7956E8E57E}" type="slidenum">
              <a:rPr kumimoji="1" lang="ja-JP" altLang="en-US" smtClean="0"/>
              <a:t>‹#›</a:t>
            </a:fld>
            <a:endParaRPr kumimoji="1" lang="ja-JP" altLang="en-US"/>
          </a:p>
        </p:txBody>
      </p:sp>
    </p:spTree>
    <p:extLst>
      <p:ext uri="{BB962C8B-B14F-4D97-AF65-F5344CB8AC3E}">
        <p14:creationId xmlns:p14="http://schemas.microsoft.com/office/powerpoint/2010/main" val="640792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2646D2-C3B2-48A7-83D1-40FEBDF89D63}" type="datetimeFigureOut">
              <a:rPr kumimoji="1" lang="ja-JP" altLang="en-US" smtClean="0"/>
              <a:t>2022/11/22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E151F3C-2E0F-4762-8CCF-0F7956E8E57E}" type="slidenum">
              <a:rPr kumimoji="1" lang="ja-JP" altLang="en-US" smtClean="0"/>
              <a:t>‹#›</a:t>
            </a:fld>
            <a:endParaRPr kumimoji="1" lang="ja-JP" altLang="en-US"/>
          </a:p>
        </p:txBody>
      </p:sp>
    </p:spTree>
    <p:extLst>
      <p:ext uri="{BB962C8B-B14F-4D97-AF65-F5344CB8AC3E}">
        <p14:creationId xmlns:p14="http://schemas.microsoft.com/office/powerpoint/2010/main" val="1120937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2646D2-C3B2-48A7-83D1-40FEBDF89D63}" type="datetimeFigureOut">
              <a:rPr kumimoji="1" lang="ja-JP" altLang="en-US" smtClean="0"/>
              <a:t>2022/11/22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E151F3C-2E0F-4762-8CCF-0F7956E8E57E}" type="slidenum">
              <a:rPr kumimoji="1" lang="ja-JP" altLang="en-US" smtClean="0"/>
              <a:t>‹#›</a:t>
            </a:fld>
            <a:endParaRPr kumimoji="1" lang="ja-JP" altLang="en-US"/>
          </a:p>
        </p:txBody>
      </p:sp>
    </p:spTree>
    <p:extLst>
      <p:ext uri="{BB962C8B-B14F-4D97-AF65-F5344CB8AC3E}">
        <p14:creationId xmlns:p14="http://schemas.microsoft.com/office/powerpoint/2010/main" val="290211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2646D2-C3B2-48A7-83D1-40FEBDF89D63}" type="datetimeFigureOut">
              <a:rPr kumimoji="1" lang="ja-JP" altLang="en-US" smtClean="0"/>
              <a:t>2022/11/22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E151F3C-2E0F-4762-8CCF-0F7956E8E57E}" type="slidenum">
              <a:rPr kumimoji="1" lang="ja-JP" altLang="en-US" smtClean="0"/>
              <a:t>‹#›</a:t>
            </a:fld>
            <a:endParaRPr kumimoji="1" lang="ja-JP" altLang="en-US"/>
          </a:p>
        </p:txBody>
      </p:sp>
    </p:spTree>
    <p:extLst>
      <p:ext uri="{BB962C8B-B14F-4D97-AF65-F5344CB8AC3E}">
        <p14:creationId xmlns:p14="http://schemas.microsoft.com/office/powerpoint/2010/main" val="1887299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42646D2-C3B2-48A7-83D1-40FEBDF89D63}" type="datetimeFigureOut">
              <a:rPr kumimoji="1" lang="ja-JP" altLang="en-US" smtClean="0"/>
              <a:t>2022/11/22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E151F3C-2E0F-4762-8CCF-0F7956E8E57E}" type="slidenum">
              <a:rPr kumimoji="1" lang="ja-JP" altLang="en-US" smtClean="0"/>
              <a:t>‹#›</a:t>
            </a:fld>
            <a:endParaRPr kumimoji="1" lang="ja-JP" altLang="en-US"/>
          </a:p>
        </p:txBody>
      </p:sp>
    </p:spTree>
    <p:extLst>
      <p:ext uri="{BB962C8B-B14F-4D97-AF65-F5344CB8AC3E}">
        <p14:creationId xmlns:p14="http://schemas.microsoft.com/office/powerpoint/2010/main" val="2058419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42646D2-C3B2-48A7-83D1-40FEBDF89D63}" type="datetimeFigureOut">
              <a:rPr kumimoji="1" lang="ja-JP" altLang="en-US" smtClean="0"/>
              <a:t>2022/11/22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E151F3C-2E0F-4762-8CCF-0F7956E8E57E}" type="slidenum">
              <a:rPr kumimoji="1" lang="ja-JP" altLang="en-US" smtClean="0"/>
              <a:t>‹#›</a:t>
            </a:fld>
            <a:endParaRPr kumimoji="1" lang="ja-JP" altLang="en-US"/>
          </a:p>
        </p:txBody>
      </p:sp>
    </p:spTree>
    <p:extLst>
      <p:ext uri="{BB962C8B-B14F-4D97-AF65-F5344CB8AC3E}">
        <p14:creationId xmlns:p14="http://schemas.microsoft.com/office/powerpoint/2010/main" val="1871766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42646D2-C3B2-48A7-83D1-40FEBDF89D63}" type="datetimeFigureOut">
              <a:rPr kumimoji="1" lang="ja-JP" altLang="en-US" smtClean="0"/>
              <a:t>2022/11/22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E151F3C-2E0F-4762-8CCF-0F7956E8E57E}" type="slidenum">
              <a:rPr kumimoji="1" lang="ja-JP" altLang="en-US" smtClean="0"/>
              <a:t>‹#›</a:t>
            </a:fld>
            <a:endParaRPr kumimoji="1" lang="ja-JP" altLang="en-US"/>
          </a:p>
        </p:txBody>
      </p:sp>
    </p:spTree>
    <p:extLst>
      <p:ext uri="{BB962C8B-B14F-4D97-AF65-F5344CB8AC3E}">
        <p14:creationId xmlns:p14="http://schemas.microsoft.com/office/powerpoint/2010/main" val="3987053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42646D2-C3B2-48A7-83D1-40FEBDF89D63}" type="datetimeFigureOut">
              <a:rPr kumimoji="1" lang="ja-JP" altLang="en-US" smtClean="0"/>
              <a:t>2022/11/22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E151F3C-2E0F-4762-8CCF-0F7956E8E57E}" type="slidenum">
              <a:rPr kumimoji="1" lang="ja-JP" altLang="en-US" smtClean="0"/>
              <a:t>‹#›</a:t>
            </a:fld>
            <a:endParaRPr kumimoji="1" lang="ja-JP" altLang="en-US"/>
          </a:p>
        </p:txBody>
      </p:sp>
    </p:spTree>
    <p:extLst>
      <p:ext uri="{BB962C8B-B14F-4D97-AF65-F5344CB8AC3E}">
        <p14:creationId xmlns:p14="http://schemas.microsoft.com/office/powerpoint/2010/main" val="561025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646D2-C3B2-48A7-83D1-40FEBDF89D63}" type="datetimeFigureOut">
              <a:rPr kumimoji="1" lang="ja-JP" altLang="en-US" smtClean="0"/>
              <a:t>2022/11/22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E151F3C-2E0F-4762-8CCF-0F7956E8E57E}" type="slidenum">
              <a:rPr kumimoji="1" lang="ja-JP" altLang="en-US" smtClean="0"/>
              <a:t>‹#›</a:t>
            </a:fld>
            <a:endParaRPr kumimoji="1" lang="ja-JP" altLang="en-US"/>
          </a:p>
        </p:txBody>
      </p:sp>
    </p:spTree>
    <p:extLst>
      <p:ext uri="{BB962C8B-B14F-4D97-AF65-F5344CB8AC3E}">
        <p14:creationId xmlns:p14="http://schemas.microsoft.com/office/powerpoint/2010/main" val="116603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2646D2-C3B2-48A7-83D1-40FEBDF89D63}" type="datetimeFigureOut">
              <a:rPr kumimoji="1" lang="ja-JP" altLang="en-US" smtClean="0"/>
              <a:t>2022/11/22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E151F3C-2E0F-4762-8CCF-0F7956E8E57E}" type="slidenum">
              <a:rPr kumimoji="1" lang="ja-JP" altLang="en-US" smtClean="0"/>
              <a:t>‹#›</a:t>
            </a:fld>
            <a:endParaRPr kumimoji="1" lang="ja-JP" altLang="en-US"/>
          </a:p>
        </p:txBody>
      </p:sp>
    </p:spTree>
    <p:extLst>
      <p:ext uri="{BB962C8B-B14F-4D97-AF65-F5344CB8AC3E}">
        <p14:creationId xmlns:p14="http://schemas.microsoft.com/office/powerpoint/2010/main" val="856206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2646D2-C3B2-48A7-83D1-40FEBDF89D63}" type="datetimeFigureOut">
              <a:rPr kumimoji="1" lang="ja-JP" altLang="en-US" smtClean="0"/>
              <a:t>2022/11/22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E151F3C-2E0F-4762-8CCF-0F7956E8E57E}" type="slidenum">
              <a:rPr kumimoji="1" lang="ja-JP" altLang="en-US" smtClean="0"/>
              <a:t>‹#›</a:t>
            </a:fld>
            <a:endParaRPr kumimoji="1" lang="ja-JP" altLang="en-US"/>
          </a:p>
        </p:txBody>
      </p:sp>
    </p:spTree>
    <p:extLst>
      <p:ext uri="{BB962C8B-B14F-4D97-AF65-F5344CB8AC3E}">
        <p14:creationId xmlns:p14="http://schemas.microsoft.com/office/powerpoint/2010/main" val="3122671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42646D2-C3B2-48A7-83D1-40FEBDF89D63}" type="datetimeFigureOut">
              <a:rPr kumimoji="1" lang="ja-JP" altLang="en-US" smtClean="0"/>
              <a:t>2022/11/22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E151F3C-2E0F-4762-8CCF-0F7956E8E57E}" type="slidenum">
              <a:rPr kumimoji="1" lang="ja-JP" altLang="en-US" smtClean="0"/>
              <a:t>‹#›</a:t>
            </a:fld>
            <a:endParaRPr kumimoji="1" lang="ja-JP" altLang="en-US"/>
          </a:p>
        </p:txBody>
      </p:sp>
    </p:spTree>
    <p:extLst>
      <p:ext uri="{BB962C8B-B14F-4D97-AF65-F5344CB8AC3E}">
        <p14:creationId xmlns:p14="http://schemas.microsoft.com/office/powerpoint/2010/main" val="1414918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racingrulesofsailing.org/documents/5040/even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racingrulesofsailing.org/messages/5040/event" TargetMode="Externa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s://www.racingrulesofsailing.org/questions/new?event_id=5040" TargetMode="External"/><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racingrulesofsailing.org/protests/new?event_id=5040" TargetMode="External"/><Relationship Id="rId5" Type="http://schemas.openxmlformats.org/officeDocument/2006/relationships/image" Target="../media/image3.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3.jpg"/><Relationship Id="rId2" Type="http://schemas.openxmlformats.org/officeDocument/2006/relationships/hyperlink" Target="https://www.racingrulesofsailing.org/decisions/5040/event" TargetMode="Externa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hyperlink" Target="https://www.racingrulesofsailing.org/scoring_inquiries/new?event_id=5040" TargetMode="Externa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230016AF-81D2-4CFC-B1CD-696C9C4E1275}"/>
              </a:ext>
            </a:extLst>
          </p:cNvPr>
          <p:cNvSpPr txBox="1">
            <a:spLocks/>
          </p:cNvSpPr>
          <p:nvPr/>
        </p:nvSpPr>
        <p:spPr>
          <a:xfrm>
            <a:off x="3661728" y="1621013"/>
            <a:ext cx="2957513" cy="775758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endParaRPr lang="ja-JP" altLang="en-US" dirty="0"/>
          </a:p>
        </p:txBody>
      </p:sp>
      <p:sp>
        <p:nvSpPr>
          <p:cNvPr id="9" name="コンテンツ プレースホルダー 2">
            <a:extLst>
              <a:ext uri="{FF2B5EF4-FFF2-40B4-BE49-F238E27FC236}">
                <a16:creationId xmlns:a16="http://schemas.microsoft.com/office/drawing/2014/main" id="{C42CF256-CBC5-4675-B637-43FD8E9703E3}"/>
              </a:ext>
            </a:extLst>
          </p:cNvPr>
          <p:cNvSpPr txBox="1">
            <a:spLocks/>
          </p:cNvSpPr>
          <p:nvPr/>
        </p:nvSpPr>
        <p:spPr>
          <a:xfrm>
            <a:off x="3661728" y="1621013"/>
            <a:ext cx="2957513" cy="775758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endParaRPr lang="ja-JP" altLang="en-US" dirty="0"/>
          </a:p>
        </p:txBody>
      </p:sp>
      <p:sp>
        <p:nvSpPr>
          <p:cNvPr id="5" name="タイトル 1">
            <a:extLst>
              <a:ext uri="{FF2B5EF4-FFF2-40B4-BE49-F238E27FC236}">
                <a16:creationId xmlns:a16="http://schemas.microsoft.com/office/drawing/2014/main" id="{087C8C2D-A7D3-4F9B-A573-9037B26CEBB1}"/>
              </a:ext>
            </a:extLst>
          </p:cNvPr>
          <p:cNvSpPr txBox="1">
            <a:spLocks/>
          </p:cNvSpPr>
          <p:nvPr/>
        </p:nvSpPr>
        <p:spPr>
          <a:xfrm>
            <a:off x="471487" y="1658475"/>
            <a:ext cx="5915025" cy="3665365"/>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endParaRPr lang="ja-JP" altLang="en-US" dirty="0">
              <a:solidFill>
                <a:schemeClr val="bg1"/>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4E5EECCD-D453-4DD6-8191-D756D71AB8C1}"/>
              </a:ext>
            </a:extLst>
          </p:cNvPr>
          <p:cNvSpPr txBox="1"/>
          <p:nvPr/>
        </p:nvSpPr>
        <p:spPr>
          <a:xfrm>
            <a:off x="685714" y="3137988"/>
            <a:ext cx="5915025" cy="1569660"/>
          </a:xfrm>
          <a:prstGeom prst="rect">
            <a:avLst/>
          </a:prstGeom>
          <a:noFill/>
        </p:spPr>
        <p:txBody>
          <a:bodyPr wrap="square" rtlCol="0">
            <a:spAutoFit/>
          </a:bodyPr>
          <a:lstStyle/>
          <a:p>
            <a:r>
              <a:rPr kumimoji="1" lang="en-US" altLang="ja-JP" sz="1200" dirty="0">
                <a:latin typeface="メイリオ" panose="020B0604030504040204" pitchFamily="50" charset="-128"/>
                <a:ea typeface="メイリオ" panose="020B0604030504040204" pitchFamily="50" charset="-128"/>
              </a:rPr>
              <a:t>Racing</a:t>
            </a:r>
            <a:r>
              <a:rPr kumimoji="1" lang="ja-JP" altLang="en-US" sz="1200" dirty="0">
                <a:latin typeface="メイリオ" panose="020B0604030504040204" pitchFamily="50" charset="-128"/>
                <a:ea typeface="メイリオ" panose="020B0604030504040204" pitchFamily="50" charset="-128"/>
              </a:rPr>
              <a:t> </a:t>
            </a:r>
            <a:r>
              <a:rPr kumimoji="1" lang="en-US" altLang="ja-JP" sz="1200" dirty="0">
                <a:latin typeface="メイリオ" panose="020B0604030504040204" pitchFamily="50" charset="-128"/>
                <a:ea typeface="メイリオ" panose="020B0604030504040204" pitchFamily="50" charset="-128"/>
              </a:rPr>
              <a:t>Rules Of Sailing.org(</a:t>
            </a:r>
            <a:r>
              <a:rPr kumimoji="1" lang="ja-JP" altLang="en-US" sz="1200" dirty="0">
                <a:latin typeface="メイリオ" panose="020B0604030504040204" pitchFamily="50" charset="-128"/>
                <a:ea typeface="メイリオ" panose="020B0604030504040204" pitchFamily="50" charset="-128"/>
              </a:rPr>
              <a:t>以下</a:t>
            </a:r>
            <a:r>
              <a:rPr kumimoji="1" lang="en-US" altLang="ja-JP" sz="1200" dirty="0">
                <a:latin typeface="メイリオ" panose="020B0604030504040204" pitchFamily="50" charset="-128"/>
                <a:ea typeface="メイリオ" panose="020B0604030504040204" pitchFamily="50" charset="-128"/>
              </a:rPr>
              <a:t>RRS.org)</a:t>
            </a:r>
            <a:r>
              <a:rPr kumimoji="1" lang="ja-JP" altLang="en-US" sz="1200" dirty="0">
                <a:latin typeface="メイリオ" panose="020B0604030504040204" pitchFamily="50" charset="-128"/>
                <a:ea typeface="メイリオ" panose="020B0604030504040204" pitchFamily="50" charset="-128"/>
              </a:rPr>
              <a:t>はプロテスト・レースマネジメント・イベント全体と、セーリング競技運営全体が行えるように、海外で開発されたオンラインツールです。</a:t>
            </a:r>
            <a:endParaRPr kumimoji="1" lang="en-US" altLang="ja-JP" sz="1200" dirty="0">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従来、紙を印刷して掲示板に貼り付けやり取りを行ってきた文書をオンライン上にアップロードできます。選手はご自身のスマートフォンなどの通信端末から確認することが可能です。また同じく紙で印刷されてやり取りを行ってきた抗議書などについても、選手の通信端末から作成・提出することが可能です。</a:t>
            </a:r>
            <a:endParaRPr kumimoji="1" lang="en-US" altLang="ja-JP" sz="120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118FA97E-5E96-40C2-9295-AB5A6316D192}"/>
              </a:ext>
            </a:extLst>
          </p:cNvPr>
          <p:cNvPicPr>
            <a:picLocks noChangeAspect="1"/>
          </p:cNvPicPr>
          <p:nvPr/>
        </p:nvPicPr>
        <p:blipFill>
          <a:blip r:embed="rId2"/>
          <a:stretch>
            <a:fillRect/>
          </a:stretch>
        </p:blipFill>
        <p:spPr>
          <a:xfrm>
            <a:off x="4149884" y="5359707"/>
            <a:ext cx="1748573" cy="360000"/>
          </a:xfrm>
          <a:prstGeom prst="rect">
            <a:avLst/>
          </a:prstGeom>
        </p:spPr>
      </p:pic>
      <p:pic>
        <p:nvPicPr>
          <p:cNvPr id="2050" name="図 20">
            <a:extLst>
              <a:ext uri="{FF2B5EF4-FFF2-40B4-BE49-F238E27FC236}">
                <a16:creationId xmlns:a16="http://schemas.microsoft.com/office/drawing/2014/main" id="{2F7630A0-EAFC-5F2C-FEA5-EF0CD3BCE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285886"/>
            <a:ext cx="5486400" cy="9366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線コネクタ 6">
            <a:extLst>
              <a:ext uri="{FF2B5EF4-FFF2-40B4-BE49-F238E27FC236}">
                <a16:creationId xmlns:a16="http://schemas.microsoft.com/office/drawing/2014/main" id="{408019BF-E092-4D96-6F01-1B16374A5086}"/>
              </a:ext>
            </a:extLst>
          </p:cNvPr>
          <p:cNvCxnSpPr/>
          <p:nvPr/>
        </p:nvCxnSpPr>
        <p:spPr>
          <a:xfrm>
            <a:off x="937260" y="2486660"/>
            <a:ext cx="5471160" cy="762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4">
            <a:extLst>
              <a:ext uri="{FF2B5EF4-FFF2-40B4-BE49-F238E27FC236}">
                <a16:creationId xmlns:a16="http://schemas.microsoft.com/office/drawing/2014/main" id="{3AFD9382-F833-7390-A777-4B89095092FF}"/>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Rectangle 5">
            <a:extLst>
              <a:ext uri="{FF2B5EF4-FFF2-40B4-BE49-F238E27FC236}">
                <a16:creationId xmlns:a16="http://schemas.microsoft.com/office/drawing/2014/main" id="{9D19BA94-8E4B-749E-CE79-C1D4A3D1C83B}"/>
              </a:ext>
            </a:extLst>
          </p:cNvPr>
          <p:cNvSpPr>
            <a:spLocks noChangeArrowheads="1"/>
          </p:cNvSpPr>
          <p:nvPr/>
        </p:nvSpPr>
        <p:spPr bwMode="auto">
          <a:xfrm>
            <a:off x="0" y="13938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2" name="Rectangle 6">
            <a:extLst>
              <a:ext uri="{FF2B5EF4-FFF2-40B4-BE49-F238E27FC236}">
                <a16:creationId xmlns:a16="http://schemas.microsoft.com/office/drawing/2014/main" id="{64C53404-72A3-3332-D9B8-AFAB28B17BD9}"/>
              </a:ext>
            </a:extLst>
          </p:cNvPr>
          <p:cNvSpPr>
            <a:spLocks noChangeArrowheads="1"/>
          </p:cNvSpPr>
          <p:nvPr/>
        </p:nvSpPr>
        <p:spPr bwMode="auto">
          <a:xfrm>
            <a:off x="693420" y="1146518"/>
            <a:ext cx="547116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r>
              <a:rPr kumimoji="0"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　</a:t>
            </a:r>
            <a:r>
              <a:rPr kumimoji="0" lang="en-GB" altLang="ja-JP" sz="2000" b="1" i="0" u="none" strike="noStrike" cap="none" normalizeH="0" baseline="0" dirty="0">
                <a:ln>
                  <a:noFill/>
                </a:ln>
                <a:solidFill>
                  <a:schemeClr val="tx1"/>
                </a:solidFill>
                <a:effectLst/>
                <a:ea typeface="Helvetica" panose="020B0604020202020204" pitchFamily="34" charset="0"/>
                <a:cs typeface="Arial" panose="020B0604020202020204" pitchFamily="34" charset="0"/>
              </a:rPr>
              <a:t>Information #0</a:t>
            </a:r>
            <a:r>
              <a:rPr kumimoji="0" lang="en-US" altLang="ja-JP" sz="2000" b="1" i="0" u="none" strike="noStrike" cap="none" normalizeH="0" baseline="0" dirty="0">
                <a:ln>
                  <a:noFill/>
                </a:ln>
                <a:solidFill>
                  <a:schemeClr val="tx1"/>
                </a:solidFill>
                <a:effectLst/>
                <a:ea typeface="Helvetica" panose="020B0604020202020204" pitchFamily="34" charset="0"/>
                <a:cs typeface="Arial" panose="020B0604020202020204" pitchFamily="34" charset="0"/>
              </a:rPr>
              <a:t>3</a:t>
            </a:r>
            <a:r>
              <a:rPr kumimoji="0" lang="en-GB" altLang="ja-JP" sz="180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ja-JP" sz="180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ja-JP"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Racing Rules Of Sailing.org</a:t>
            </a:r>
            <a:r>
              <a:rPr kumimoji="0" lang="ja-JP" altLang="en-US" sz="16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　操作方法について</a:t>
            </a: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7">
            <a:extLst>
              <a:ext uri="{FF2B5EF4-FFF2-40B4-BE49-F238E27FC236}">
                <a16:creationId xmlns:a16="http://schemas.microsoft.com/office/drawing/2014/main" id="{07EE7173-A214-55D1-F0FB-525F61E17D0D}"/>
              </a:ext>
            </a:extLst>
          </p:cNvPr>
          <p:cNvSpPr>
            <a:spLocks noChangeArrowheads="1"/>
          </p:cNvSpPr>
          <p:nvPr/>
        </p:nvSpPr>
        <p:spPr bwMode="auto">
          <a:xfrm>
            <a:off x="0" y="19288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テキスト ボックス 15">
            <a:extLst>
              <a:ext uri="{FF2B5EF4-FFF2-40B4-BE49-F238E27FC236}">
                <a16:creationId xmlns:a16="http://schemas.microsoft.com/office/drawing/2014/main" id="{7FEE2443-D7FE-D2AC-547F-E1C39AA7211C}"/>
              </a:ext>
            </a:extLst>
          </p:cNvPr>
          <p:cNvSpPr txBox="1"/>
          <p:nvPr/>
        </p:nvSpPr>
        <p:spPr>
          <a:xfrm>
            <a:off x="685799" y="5824292"/>
            <a:ext cx="5915025" cy="3785652"/>
          </a:xfrm>
          <a:prstGeom prst="rect">
            <a:avLst/>
          </a:prstGeom>
          <a:noFill/>
        </p:spPr>
        <p:txBody>
          <a:bodyPr wrap="square" rtlCol="0">
            <a:spAutoFit/>
          </a:bodyPr>
          <a:lstStyle/>
          <a:p>
            <a:endParaRPr kumimoji="1" lang="en-US" altLang="ja-JP" sz="12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kumimoji="1" lang="en-US" altLang="ja-JP" sz="1200" dirty="0">
                <a:latin typeface="メイリオ" panose="020B0604030504040204" pitchFamily="50" charset="-128"/>
                <a:ea typeface="メイリオ" panose="020B0604030504040204" pitchFamily="50" charset="-128"/>
              </a:rPr>
              <a:t>Documents(</a:t>
            </a:r>
            <a:r>
              <a:rPr kumimoji="1" lang="ja-JP" altLang="en-US" sz="1200" dirty="0">
                <a:latin typeface="メイリオ" panose="020B0604030504040204" pitchFamily="50" charset="-128"/>
                <a:ea typeface="メイリオ" panose="020B0604030504040204" pitchFamily="50" charset="-128"/>
              </a:rPr>
              <a:t>公式掲示板</a:t>
            </a:r>
            <a:r>
              <a:rPr kumimoji="1" lang="en-US" altLang="ja-JP" sz="1200" dirty="0">
                <a:latin typeface="メイリオ" panose="020B0604030504040204" pitchFamily="50" charset="-128"/>
                <a:ea typeface="メイリオ" panose="020B0604030504040204" pitchFamily="50" charset="-128"/>
              </a:rPr>
              <a:t>)</a:t>
            </a:r>
          </a:p>
          <a:p>
            <a:pPr marL="342900" indent="-342900">
              <a:buFont typeface="Arial" panose="020B0604020202020204" pitchFamily="34" charset="0"/>
              <a:buChar char="•"/>
            </a:pPr>
            <a:r>
              <a:rPr kumimoji="1" lang="ja-JP" altLang="en-US" sz="1200" dirty="0">
                <a:latin typeface="メイリオ" panose="020B0604030504040204" pitchFamily="50" charset="-128"/>
                <a:ea typeface="メイリオ" panose="020B0604030504040204" pitchFamily="50" charset="-128"/>
              </a:rPr>
              <a:t>通知</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抗議締切時刻</a:t>
            </a:r>
            <a:r>
              <a:rPr kumimoji="1" lang="en-US" altLang="ja-JP" sz="1200" dirty="0">
                <a:latin typeface="メイリオ" panose="020B0604030504040204" pitchFamily="50" charset="-128"/>
                <a:ea typeface="メイリオ" panose="020B0604030504040204" pitchFamily="50" charset="-128"/>
              </a:rPr>
              <a:t>)</a:t>
            </a:r>
          </a:p>
          <a:p>
            <a:pPr marL="342900" indent="-342900">
              <a:buFont typeface="Arial" panose="020B0604020202020204" pitchFamily="34" charset="0"/>
              <a:buChar char="•"/>
            </a:pPr>
            <a:endParaRPr kumimoji="1" lang="en-US" altLang="ja-JP" sz="12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endParaRPr kumimoji="1" lang="en-US" altLang="ja-JP" sz="12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kumimoji="1" lang="ja-JP" altLang="en-US" sz="1200" dirty="0">
                <a:latin typeface="メイリオ" panose="020B0604030504040204" pitchFamily="50" charset="-128"/>
                <a:ea typeface="メイリオ" panose="020B0604030504040204" pitchFamily="50" charset="-128"/>
              </a:rPr>
              <a:t>審問要求の受付</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抗議の受付</a:t>
            </a:r>
            <a:r>
              <a:rPr kumimoji="1" lang="en-US" altLang="ja-JP" sz="1200" dirty="0">
                <a:latin typeface="メイリオ" panose="020B0604030504040204" pitchFamily="50" charset="-128"/>
                <a:ea typeface="メイリオ" panose="020B0604030504040204" pitchFamily="50" charset="-128"/>
              </a:rPr>
              <a:t>)</a:t>
            </a:r>
          </a:p>
          <a:p>
            <a:pPr marL="342900" indent="-342900">
              <a:buFont typeface="Arial" panose="020B0604020202020204" pitchFamily="34" charset="0"/>
              <a:buChar char="•"/>
            </a:pPr>
            <a:r>
              <a:rPr kumimoji="1" lang="ja-JP" altLang="en-US" sz="1200" dirty="0">
                <a:latin typeface="メイリオ" panose="020B0604030504040204" pitchFamily="50" charset="-128"/>
                <a:ea typeface="メイリオ" panose="020B0604030504040204" pitchFamily="50" charset="-128"/>
              </a:rPr>
              <a:t>質問の送信</a:t>
            </a:r>
            <a:r>
              <a:rPr kumimoji="1" lang="en-US" altLang="ja-JP" sz="1200" dirty="0">
                <a:latin typeface="メイリオ" panose="020B0604030504040204" pitchFamily="50" charset="-128"/>
                <a:ea typeface="メイリオ" panose="020B0604030504040204" pitchFamily="50" charset="-128"/>
              </a:rPr>
              <a:t>(※)</a:t>
            </a:r>
          </a:p>
          <a:p>
            <a:pPr marL="342900" indent="-342900">
              <a:buFont typeface="Arial" panose="020B0604020202020204" pitchFamily="34" charset="0"/>
              <a:buChar char="•"/>
            </a:pPr>
            <a:r>
              <a:rPr kumimoji="1" lang="ja-JP" altLang="en-US" sz="1200" dirty="0">
                <a:latin typeface="メイリオ" panose="020B0604030504040204" pitchFamily="50" charset="-128"/>
                <a:ea typeface="メイリオ" panose="020B0604030504040204" pitchFamily="50" charset="-128"/>
              </a:rPr>
              <a:t>成績照会</a:t>
            </a:r>
            <a:endParaRPr kumimoji="1" lang="en-US" altLang="ja-JP" sz="1200" dirty="0">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kumimoji="1" lang="ja-JP" altLang="en-US" sz="1200" dirty="0">
                <a:latin typeface="メイリオ" panose="020B0604030504040204" pitchFamily="50" charset="-128"/>
                <a:ea typeface="メイリオ" panose="020B0604030504040204" pitchFamily="50" charset="-128"/>
              </a:rPr>
              <a:t>判決</a:t>
            </a:r>
            <a:endParaRPr kumimoji="1" lang="en-US" altLang="ja-JP" sz="12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kumimoji="1" lang="ja-JP" altLang="en-US" sz="1200" dirty="0">
                <a:latin typeface="メイリオ" panose="020B0604030504040204" pitchFamily="50" charset="-128"/>
                <a:ea typeface="メイリオ" panose="020B0604030504040204" pitchFamily="50" charset="-128"/>
              </a:rPr>
              <a:t>審問予定</a:t>
            </a:r>
            <a:endParaRPr kumimoji="1" lang="en-US" altLang="ja-JP" sz="12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kumimoji="1" lang="ja-JP" altLang="en-US" sz="1200" dirty="0">
                <a:latin typeface="メイリオ" panose="020B0604030504040204" pitchFamily="50" charset="-128"/>
                <a:ea typeface="メイリオ" panose="020B0604030504040204" pitchFamily="50" charset="-128"/>
              </a:rPr>
              <a:t>海上ペナルティ</a:t>
            </a:r>
            <a:endParaRPr kumimoji="1" lang="en-US" altLang="ja-JP" sz="12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kumimoji="1" lang="ja-JP" altLang="en-US" sz="1200" dirty="0">
                <a:latin typeface="メイリオ" panose="020B0604030504040204" pitchFamily="50" charset="-128"/>
                <a:ea typeface="メイリオ" panose="020B0604030504040204" pitchFamily="50" charset="-128"/>
              </a:rPr>
              <a:t>選手への通知</a:t>
            </a:r>
            <a:endParaRPr kumimoji="1" lang="en-US" altLang="ja-JP" sz="12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kumimoji="1" lang="ja-JP" altLang="en-US" sz="1200" dirty="0">
                <a:latin typeface="メイリオ" panose="020B0604030504040204" pitchFamily="50" charset="-128"/>
                <a:ea typeface="メイリオ" panose="020B0604030504040204" pitchFamily="50" charset="-128"/>
              </a:rPr>
              <a:t>ジュリーへの質問</a:t>
            </a:r>
            <a:endParaRPr kumimoji="1" lang="en-US" altLang="ja-JP" sz="12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kumimoji="1" lang="ja-JP" altLang="en-US" sz="1200" dirty="0">
                <a:latin typeface="メイリオ" panose="020B0604030504040204" pitchFamily="50" charset="-128"/>
                <a:ea typeface="メイリオ" panose="020B0604030504040204" pitchFamily="50" charset="-128"/>
              </a:rPr>
              <a:t>成績照会</a:t>
            </a:r>
            <a:endParaRPr kumimoji="1" lang="en-US" altLang="ja-JP" sz="12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kumimoji="1" lang="en-US" altLang="ja-JP" sz="1200" dirty="0">
                <a:latin typeface="メイリオ" panose="020B0604030504040204" pitchFamily="50" charset="-128"/>
                <a:ea typeface="メイリオ" panose="020B0604030504040204" pitchFamily="50" charset="-128"/>
              </a:rPr>
              <a:t>Standard Penalties</a:t>
            </a:r>
          </a:p>
          <a:p>
            <a:endParaRPr kumimoji="1" lang="en-US" altLang="ja-JP" sz="1200" dirty="0">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p:txBody>
      </p:sp>
      <p:sp>
        <p:nvSpPr>
          <p:cNvPr id="17" name="タイトル 1">
            <a:extLst>
              <a:ext uri="{FF2B5EF4-FFF2-40B4-BE49-F238E27FC236}">
                <a16:creationId xmlns:a16="http://schemas.microsoft.com/office/drawing/2014/main" id="{F5CB14C8-1975-47DA-4795-8118F68252F3}"/>
              </a:ext>
            </a:extLst>
          </p:cNvPr>
          <p:cNvSpPr>
            <a:spLocks noGrp="1"/>
          </p:cNvSpPr>
          <p:nvPr>
            <p:ph type="title"/>
          </p:nvPr>
        </p:nvSpPr>
        <p:spPr>
          <a:xfrm>
            <a:off x="685799" y="5824292"/>
            <a:ext cx="3323909" cy="242846"/>
          </a:xfrm>
        </p:spPr>
        <p:txBody>
          <a:bodyPr>
            <a:noAutofit/>
          </a:bodyPr>
          <a:lstStyle/>
          <a:p>
            <a:r>
              <a:rPr lang="en-US" altLang="ja-JP" sz="2000" u="sng" dirty="0">
                <a:latin typeface="メイリオ" panose="020B0604030504040204" pitchFamily="50" charset="-128"/>
                <a:ea typeface="メイリオ" panose="020B0604030504040204" pitchFamily="50" charset="-128"/>
              </a:rPr>
              <a:t>RRS.org</a:t>
            </a:r>
            <a:r>
              <a:rPr lang="ja-JP" altLang="en-US" sz="2000" u="sng" dirty="0">
                <a:latin typeface="メイリオ" panose="020B0604030504040204" pitchFamily="50" charset="-128"/>
                <a:ea typeface="メイリオ" panose="020B0604030504040204" pitchFamily="50" charset="-128"/>
              </a:rPr>
              <a:t>の機能について</a:t>
            </a:r>
            <a:br>
              <a:rPr lang="en-US" altLang="ja-JP" sz="4000" u="sng" dirty="0">
                <a:latin typeface="メイリオ" panose="020B0604030504040204" pitchFamily="50" charset="-128"/>
                <a:ea typeface="メイリオ" panose="020B0604030504040204" pitchFamily="50" charset="-128"/>
              </a:rPr>
            </a:br>
            <a:endParaRPr kumimoji="1" lang="ja-JP" altLang="en-US" sz="4000" u="sng" dirty="0">
              <a:latin typeface="メイリオ" panose="020B0604030504040204" pitchFamily="50" charset="-128"/>
              <a:ea typeface="メイリオ" panose="020B0604030504040204" pitchFamily="50" charset="-128"/>
            </a:endParaRPr>
          </a:p>
        </p:txBody>
      </p:sp>
      <p:sp>
        <p:nvSpPr>
          <p:cNvPr id="18" name="右中かっこ 17">
            <a:extLst>
              <a:ext uri="{FF2B5EF4-FFF2-40B4-BE49-F238E27FC236}">
                <a16:creationId xmlns:a16="http://schemas.microsoft.com/office/drawing/2014/main" id="{EBF105D5-8337-20FE-D564-E602C1824F85}"/>
              </a:ext>
            </a:extLst>
          </p:cNvPr>
          <p:cNvSpPr/>
          <p:nvPr/>
        </p:nvSpPr>
        <p:spPr>
          <a:xfrm>
            <a:off x="3687125" y="6719197"/>
            <a:ext cx="165103" cy="639546"/>
          </a:xfrm>
          <a:prstGeom prst="rightBrace">
            <a:avLst>
              <a:gd name="adj1" fmla="val 23333"/>
              <a:gd name="adj2" fmla="val 50000"/>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右中かっこ 18">
            <a:extLst>
              <a:ext uri="{FF2B5EF4-FFF2-40B4-BE49-F238E27FC236}">
                <a16:creationId xmlns:a16="http://schemas.microsoft.com/office/drawing/2014/main" id="{05C7F277-9982-E0DD-16D5-22DDE9C622FF}"/>
              </a:ext>
            </a:extLst>
          </p:cNvPr>
          <p:cNvSpPr/>
          <p:nvPr/>
        </p:nvSpPr>
        <p:spPr>
          <a:xfrm>
            <a:off x="3709589" y="7862197"/>
            <a:ext cx="260112" cy="1394460"/>
          </a:xfrm>
          <a:prstGeom prst="rightBrac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05280961-C8E8-D740-2398-8C082E808A89}"/>
              </a:ext>
            </a:extLst>
          </p:cNvPr>
          <p:cNvSpPr txBox="1"/>
          <p:nvPr/>
        </p:nvSpPr>
        <p:spPr>
          <a:xfrm>
            <a:off x="4009228" y="6878489"/>
            <a:ext cx="1981039" cy="276999"/>
          </a:xfrm>
          <a:prstGeom prst="rect">
            <a:avLst/>
          </a:prstGeom>
          <a:solidFill>
            <a:srgbClr val="FFFF00"/>
          </a:solidFill>
          <a:ln>
            <a:solidFill>
              <a:srgbClr val="FF0000"/>
            </a:solidFill>
          </a:ln>
        </p:spPr>
        <p:txBody>
          <a:bodyPr wrap="square" rtlCol="0">
            <a:spAutoFit/>
          </a:bodyPr>
          <a:lstStyle/>
          <a:p>
            <a:pPr algn="ctr"/>
            <a:r>
              <a:rPr kumimoji="1" lang="ja-JP" altLang="en-US" sz="1200" b="1" dirty="0">
                <a:latin typeface="メイリオ" panose="020B0604030504040204" pitchFamily="50" charset="-128"/>
                <a:ea typeface="メイリオ" panose="020B0604030504040204" pitchFamily="50" charset="-128"/>
              </a:rPr>
              <a:t>選手から運営へ</a:t>
            </a:r>
          </a:p>
        </p:txBody>
      </p:sp>
      <p:sp>
        <p:nvSpPr>
          <p:cNvPr id="21" name="テキスト ボックス 20">
            <a:extLst>
              <a:ext uri="{FF2B5EF4-FFF2-40B4-BE49-F238E27FC236}">
                <a16:creationId xmlns:a16="http://schemas.microsoft.com/office/drawing/2014/main" id="{9975C709-FB3C-0200-A20F-ED119378C815}"/>
              </a:ext>
            </a:extLst>
          </p:cNvPr>
          <p:cNvSpPr txBox="1"/>
          <p:nvPr/>
        </p:nvSpPr>
        <p:spPr>
          <a:xfrm>
            <a:off x="4017562" y="8373675"/>
            <a:ext cx="1981039" cy="276999"/>
          </a:xfrm>
          <a:prstGeom prst="rect">
            <a:avLst/>
          </a:prstGeom>
          <a:solidFill>
            <a:srgbClr val="FFFF00"/>
          </a:solidFill>
          <a:ln>
            <a:solidFill>
              <a:srgbClr val="FF0000"/>
            </a:solidFill>
          </a:ln>
        </p:spPr>
        <p:txBody>
          <a:bodyPr wrap="square" rtlCol="0">
            <a:spAutoFit/>
          </a:bodyPr>
          <a:lstStyle/>
          <a:p>
            <a:pPr algn="ctr"/>
            <a:r>
              <a:rPr kumimoji="1" lang="ja-JP" altLang="en-US" sz="1200" b="1" dirty="0">
                <a:latin typeface="メイリオ" panose="020B0604030504040204" pitchFamily="50" charset="-128"/>
                <a:ea typeface="メイリオ" panose="020B0604030504040204" pitchFamily="50" charset="-128"/>
              </a:rPr>
              <a:t>運営から選手へ</a:t>
            </a:r>
          </a:p>
        </p:txBody>
      </p:sp>
      <p:sp>
        <p:nvSpPr>
          <p:cNvPr id="22" name="テキスト ボックス 21">
            <a:extLst>
              <a:ext uri="{FF2B5EF4-FFF2-40B4-BE49-F238E27FC236}">
                <a16:creationId xmlns:a16="http://schemas.microsoft.com/office/drawing/2014/main" id="{0380FF94-F035-AA3B-2E8A-AE07B8CE4D8B}"/>
              </a:ext>
            </a:extLst>
          </p:cNvPr>
          <p:cNvSpPr txBox="1"/>
          <p:nvPr/>
        </p:nvSpPr>
        <p:spPr>
          <a:xfrm>
            <a:off x="4009708" y="6090194"/>
            <a:ext cx="1981039" cy="276999"/>
          </a:xfrm>
          <a:prstGeom prst="rect">
            <a:avLst/>
          </a:prstGeom>
          <a:solidFill>
            <a:srgbClr val="FFFF00"/>
          </a:solidFill>
          <a:ln>
            <a:solidFill>
              <a:srgbClr val="FF0000"/>
            </a:solidFill>
          </a:ln>
        </p:spPr>
        <p:txBody>
          <a:bodyPr wrap="square" rtlCol="0">
            <a:spAutoFit/>
          </a:bodyPr>
          <a:lstStyle/>
          <a:p>
            <a:pPr algn="ctr"/>
            <a:r>
              <a:rPr kumimoji="1" lang="ja-JP" altLang="en-US" sz="1200" b="1" dirty="0">
                <a:latin typeface="メイリオ" panose="020B0604030504040204" pitchFamily="50" charset="-128"/>
                <a:ea typeface="メイリオ" panose="020B0604030504040204" pitchFamily="50" charset="-128"/>
              </a:rPr>
              <a:t>運営から選手へ</a:t>
            </a:r>
          </a:p>
        </p:txBody>
      </p:sp>
      <p:sp>
        <p:nvSpPr>
          <p:cNvPr id="23" name="右中かっこ 22">
            <a:extLst>
              <a:ext uri="{FF2B5EF4-FFF2-40B4-BE49-F238E27FC236}">
                <a16:creationId xmlns:a16="http://schemas.microsoft.com/office/drawing/2014/main" id="{1631B45B-0FC2-C524-A6AF-12C18E83BF4C}"/>
              </a:ext>
            </a:extLst>
          </p:cNvPr>
          <p:cNvSpPr/>
          <p:nvPr/>
        </p:nvSpPr>
        <p:spPr>
          <a:xfrm>
            <a:off x="3687125" y="5977107"/>
            <a:ext cx="165103" cy="477271"/>
          </a:xfrm>
          <a:prstGeom prst="rightBrac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755138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hlinkClick r:id="rId3"/>
            <a:extLst>
              <a:ext uri="{FF2B5EF4-FFF2-40B4-BE49-F238E27FC236}">
                <a16:creationId xmlns:a16="http://schemas.microsoft.com/office/drawing/2014/main" id="{D7F470B3-B98C-5D52-F578-524FC424219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19801" y="2525568"/>
            <a:ext cx="2160008" cy="5040000"/>
          </a:xfrm>
          <a:prstGeom prst="rect">
            <a:avLst/>
          </a:prstGeom>
        </p:spPr>
      </p:pic>
      <p:pic>
        <p:nvPicPr>
          <p:cNvPr id="16" name="図 15">
            <a:hlinkClick r:id="rId3"/>
            <a:extLst>
              <a:ext uri="{FF2B5EF4-FFF2-40B4-BE49-F238E27FC236}">
                <a16:creationId xmlns:a16="http://schemas.microsoft.com/office/drawing/2014/main" id="{B6486106-3D14-FA78-2DEE-5C0B50CE8E1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60435" y="2525568"/>
            <a:ext cx="2160008" cy="5040000"/>
          </a:xfrm>
          <a:prstGeom prst="rect">
            <a:avLst/>
          </a:prstGeom>
        </p:spPr>
      </p:pic>
      <p:sp>
        <p:nvSpPr>
          <p:cNvPr id="8" name="コンテンツ プレースホルダー 2">
            <a:extLst>
              <a:ext uri="{FF2B5EF4-FFF2-40B4-BE49-F238E27FC236}">
                <a16:creationId xmlns:a16="http://schemas.microsoft.com/office/drawing/2014/main" id="{230016AF-81D2-4CFC-B1CD-696C9C4E1275}"/>
              </a:ext>
            </a:extLst>
          </p:cNvPr>
          <p:cNvSpPr txBox="1">
            <a:spLocks/>
          </p:cNvSpPr>
          <p:nvPr/>
        </p:nvSpPr>
        <p:spPr>
          <a:xfrm>
            <a:off x="3661728" y="1621013"/>
            <a:ext cx="2957513" cy="775758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endParaRPr lang="ja-JP" altLang="en-US" dirty="0"/>
          </a:p>
        </p:txBody>
      </p:sp>
      <p:sp>
        <p:nvSpPr>
          <p:cNvPr id="9" name="コンテンツ プレースホルダー 2">
            <a:extLst>
              <a:ext uri="{FF2B5EF4-FFF2-40B4-BE49-F238E27FC236}">
                <a16:creationId xmlns:a16="http://schemas.microsoft.com/office/drawing/2014/main" id="{C42CF256-CBC5-4675-B637-43FD8E9703E3}"/>
              </a:ext>
            </a:extLst>
          </p:cNvPr>
          <p:cNvSpPr txBox="1">
            <a:spLocks/>
          </p:cNvSpPr>
          <p:nvPr/>
        </p:nvSpPr>
        <p:spPr>
          <a:xfrm>
            <a:off x="3661728" y="1621013"/>
            <a:ext cx="2957513" cy="775758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endParaRPr lang="ja-JP" altLang="en-US" dirty="0"/>
          </a:p>
        </p:txBody>
      </p:sp>
      <p:sp>
        <p:nvSpPr>
          <p:cNvPr id="11" name="タイトル 1">
            <a:extLst>
              <a:ext uri="{FF2B5EF4-FFF2-40B4-BE49-F238E27FC236}">
                <a16:creationId xmlns:a16="http://schemas.microsoft.com/office/drawing/2014/main" id="{1C30AA06-AB70-48AD-B683-5F2243C93B88}"/>
              </a:ext>
            </a:extLst>
          </p:cNvPr>
          <p:cNvSpPr txBox="1">
            <a:spLocks/>
          </p:cNvSpPr>
          <p:nvPr/>
        </p:nvSpPr>
        <p:spPr>
          <a:xfrm>
            <a:off x="471487" y="1040230"/>
            <a:ext cx="5915025" cy="1300202"/>
          </a:xfrm>
          <a:prstGeom prst="rect">
            <a:avLst/>
          </a:prstGeom>
        </p:spPr>
        <p:txBody>
          <a:bodyPr vert="horz" lIns="91440" tIns="45720" rIns="91440" bIns="45720" rtlCol="0" anchor="ctr">
            <a:normAutofit fontScale="4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20000"/>
              </a:lnSpc>
            </a:pPr>
            <a:r>
              <a:rPr lang="ja-JP" altLang="en-US" dirty="0">
                <a:solidFill>
                  <a:srgbClr val="FF0000"/>
                </a:solidFill>
                <a:latin typeface="メイリオ" panose="020B0604030504040204" pitchFamily="50" charset="-128"/>
                <a:ea typeface="メイリオ" panose="020B0604030504040204" pitchFamily="50" charset="-128"/>
              </a:rPr>
              <a:t>◎大会</a:t>
            </a:r>
            <a:r>
              <a:rPr lang="en-US" altLang="ja-JP" dirty="0">
                <a:solidFill>
                  <a:srgbClr val="FF0000"/>
                </a:solidFill>
                <a:latin typeface="メイリオ" panose="020B0604030504040204" pitchFamily="50" charset="-128"/>
                <a:ea typeface="メイリオ" panose="020B0604030504040204" pitchFamily="50" charset="-128"/>
              </a:rPr>
              <a:t>HP</a:t>
            </a:r>
            <a:r>
              <a:rPr lang="ja-JP" altLang="en-US" dirty="0">
                <a:solidFill>
                  <a:srgbClr val="FF0000"/>
                </a:solidFill>
                <a:latin typeface="メイリオ" panose="020B0604030504040204" pitchFamily="50" charset="-128"/>
                <a:ea typeface="メイリオ" panose="020B0604030504040204" pitchFamily="50" charset="-128"/>
              </a:rPr>
              <a:t>に</a:t>
            </a:r>
            <a:r>
              <a:rPr lang="en-US" altLang="ja-JP" dirty="0">
                <a:solidFill>
                  <a:srgbClr val="FF0000"/>
                </a:solidFill>
                <a:latin typeface="メイリオ" panose="020B0604030504040204" pitchFamily="50" charset="-128"/>
                <a:ea typeface="メイリオ" panose="020B0604030504040204" pitchFamily="50" charset="-128"/>
              </a:rPr>
              <a:t>RRS.org</a:t>
            </a:r>
            <a:r>
              <a:rPr lang="ja-JP" altLang="en-US" dirty="0">
                <a:solidFill>
                  <a:srgbClr val="FF0000"/>
                </a:solidFill>
                <a:latin typeface="メイリオ" panose="020B0604030504040204" pitchFamily="50" charset="-128"/>
                <a:ea typeface="メイリオ" panose="020B0604030504040204" pitchFamily="50" charset="-128"/>
              </a:rPr>
              <a:t>のリンクを貼り付けております。</a:t>
            </a:r>
            <a:endParaRPr lang="en-US" altLang="ja-JP" dirty="0">
              <a:solidFill>
                <a:srgbClr val="FF0000"/>
              </a:solidFill>
              <a:latin typeface="メイリオ" panose="020B0604030504040204" pitchFamily="50" charset="-128"/>
              <a:ea typeface="メイリオ" panose="020B0604030504040204" pitchFamily="50" charset="-128"/>
            </a:endParaRPr>
          </a:p>
          <a:p>
            <a:pPr>
              <a:lnSpc>
                <a:spcPct val="120000"/>
              </a:lnSpc>
            </a:pPr>
            <a:r>
              <a:rPr lang="ja-JP" altLang="en-US" dirty="0">
                <a:solidFill>
                  <a:srgbClr val="FF0000"/>
                </a:solidFill>
                <a:latin typeface="メイリオ" panose="020B0604030504040204" pitchFamily="50" charset="-128"/>
                <a:ea typeface="メイリオ" panose="020B0604030504040204" pitchFamily="50" charset="-128"/>
              </a:rPr>
              <a:t>本マニュアルではスマートフォンで見た場合の画面としております。</a:t>
            </a:r>
            <a:endParaRPr lang="en-US" altLang="ja-JP" dirty="0">
              <a:solidFill>
                <a:srgbClr val="FF0000"/>
              </a:solidFill>
              <a:latin typeface="メイリオ" panose="020B0604030504040204" pitchFamily="50" charset="-128"/>
              <a:ea typeface="メイリオ" panose="020B0604030504040204" pitchFamily="50" charset="-128"/>
            </a:endParaRPr>
          </a:p>
          <a:p>
            <a:pPr>
              <a:lnSpc>
                <a:spcPct val="120000"/>
              </a:lnSpc>
            </a:pPr>
            <a:r>
              <a:rPr lang="ja-JP" altLang="en-US" dirty="0">
                <a:solidFill>
                  <a:srgbClr val="FF0000"/>
                </a:solidFill>
                <a:latin typeface="メイリオ" panose="020B0604030504040204" pitchFamily="50" charset="-128"/>
                <a:ea typeface="メイリオ" panose="020B0604030504040204" pitchFamily="50" charset="-128"/>
              </a:rPr>
              <a:t>なお、このマニュアルの各画像はリンクを付けています。クリックすると対象</a:t>
            </a:r>
            <a:r>
              <a:rPr lang="en-US" altLang="ja-JP" dirty="0">
                <a:solidFill>
                  <a:srgbClr val="FF0000"/>
                </a:solidFill>
                <a:latin typeface="メイリオ" panose="020B0604030504040204" pitchFamily="50" charset="-128"/>
                <a:ea typeface="メイリオ" panose="020B0604030504040204" pitchFamily="50" charset="-128"/>
              </a:rPr>
              <a:t>Web</a:t>
            </a:r>
            <a:r>
              <a:rPr lang="ja-JP" altLang="en-US" dirty="0">
                <a:solidFill>
                  <a:srgbClr val="FF0000"/>
                </a:solidFill>
                <a:latin typeface="メイリオ" panose="020B0604030504040204" pitchFamily="50" charset="-128"/>
                <a:ea typeface="メイリオ" panose="020B0604030504040204" pitchFamily="50" charset="-128"/>
              </a:rPr>
              <a:t>ページに移動します。</a:t>
            </a:r>
            <a:endParaRPr lang="en-US" altLang="ja-JP" dirty="0">
              <a:solidFill>
                <a:srgbClr val="FF0000"/>
              </a:solidFill>
              <a:latin typeface="メイリオ" panose="020B0604030504040204" pitchFamily="50" charset="-128"/>
              <a:ea typeface="メイリオ" panose="020B0604030504040204" pitchFamily="50" charset="-128"/>
            </a:endParaRPr>
          </a:p>
        </p:txBody>
      </p:sp>
      <p:sp>
        <p:nvSpPr>
          <p:cNvPr id="13" name="タイトル 1">
            <a:extLst>
              <a:ext uri="{FF2B5EF4-FFF2-40B4-BE49-F238E27FC236}">
                <a16:creationId xmlns:a16="http://schemas.microsoft.com/office/drawing/2014/main" id="{2F7F3D6D-1862-019F-164D-F60BA78D40E3}"/>
              </a:ext>
            </a:extLst>
          </p:cNvPr>
          <p:cNvSpPr txBox="1">
            <a:spLocks/>
          </p:cNvSpPr>
          <p:nvPr/>
        </p:nvSpPr>
        <p:spPr>
          <a:xfrm>
            <a:off x="357187" y="289092"/>
            <a:ext cx="2812733" cy="78675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3200" u="sng" dirty="0">
                <a:latin typeface="メイリオ" panose="020B0604030504040204" pitchFamily="50" charset="-128"/>
                <a:ea typeface="メイリオ" panose="020B0604030504040204" pitchFamily="50" charset="-128"/>
              </a:rPr>
              <a:t>はじめに</a:t>
            </a:r>
            <a:br>
              <a:rPr lang="en-US" altLang="ja-JP" sz="2000" u="sng" dirty="0">
                <a:latin typeface="メイリオ" panose="020B0604030504040204" pitchFamily="50" charset="-128"/>
                <a:ea typeface="メイリオ" panose="020B0604030504040204" pitchFamily="50" charset="-128"/>
              </a:rPr>
            </a:br>
            <a:endParaRPr lang="ja-JP" altLang="en-US" sz="2000" u="sng" dirty="0">
              <a:latin typeface="メイリオ" panose="020B0604030504040204" pitchFamily="50" charset="-128"/>
              <a:ea typeface="メイリオ" panose="020B0604030504040204" pitchFamily="50" charset="-128"/>
            </a:endParaRPr>
          </a:p>
        </p:txBody>
      </p:sp>
      <p:sp>
        <p:nvSpPr>
          <p:cNvPr id="2" name="楕円 1">
            <a:extLst>
              <a:ext uri="{FF2B5EF4-FFF2-40B4-BE49-F238E27FC236}">
                <a16:creationId xmlns:a16="http://schemas.microsoft.com/office/drawing/2014/main" id="{3A96F0ED-B542-6789-AA36-0DF1D8CD67C3}"/>
              </a:ext>
            </a:extLst>
          </p:cNvPr>
          <p:cNvSpPr/>
          <p:nvPr/>
        </p:nvSpPr>
        <p:spPr>
          <a:xfrm>
            <a:off x="889191" y="2827853"/>
            <a:ext cx="351465" cy="32892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4D84C04D-F8D3-692A-C929-8F61A88892CD}"/>
              </a:ext>
            </a:extLst>
          </p:cNvPr>
          <p:cNvSpPr/>
          <p:nvPr/>
        </p:nvSpPr>
        <p:spPr>
          <a:xfrm>
            <a:off x="4789205" y="4326647"/>
            <a:ext cx="351465" cy="32892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a:extLst>
              <a:ext uri="{FF2B5EF4-FFF2-40B4-BE49-F238E27FC236}">
                <a16:creationId xmlns:a16="http://schemas.microsoft.com/office/drawing/2014/main" id="{174F5B16-F063-2BE9-CF2C-DCEC437B9D7F}"/>
              </a:ext>
            </a:extLst>
          </p:cNvPr>
          <p:cNvSpPr txBox="1">
            <a:spLocks/>
          </p:cNvSpPr>
          <p:nvPr/>
        </p:nvSpPr>
        <p:spPr>
          <a:xfrm>
            <a:off x="682391" y="7730421"/>
            <a:ext cx="5915025" cy="501401"/>
          </a:xfrm>
          <a:prstGeom prst="rect">
            <a:avLst/>
          </a:prstGeom>
          <a:solidFill>
            <a:srgbClr val="FFFF00"/>
          </a:solidFill>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b="1" dirty="0">
                <a:solidFill>
                  <a:srgbClr val="FF0000"/>
                </a:solidFill>
                <a:latin typeface="メイリオ" panose="020B0604030504040204" pitchFamily="50" charset="-128"/>
                <a:ea typeface="メイリオ" panose="020B0604030504040204" pitchFamily="50" charset="-128"/>
              </a:rPr>
              <a:t>★各ページの一番左の画像をクリックすると、当該ページへ移動する</a:t>
            </a:r>
            <a:endParaRPr lang="en-US" altLang="ja-JP" sz="1400" b="1" dirty="0">
              <a:solidFill>
                <a:srgbClr val="FF0000"/>
              </a:solidFill>
              <a:latin typeface="メイリオ" panose="020B0604030504040204" pitchFamily="50" charset="-128"/>
              <a:ea typeface="メイリオ" panose="020B0604030504040204" pitchFamily="50" charset="-128"/>
            </a:endParaRPr>
          </a:p>
          <a:p>
            <a:r>
              <a:rPr lang="ja-JP" altLang="en-US" sz="1400" b="1" dirty="0">
                <a:solidFill>
                  <a:srgbClr val="FF0000"/>
                </a:solidFill>
                <a:latin typeface="メイリオ" panose="020B0604030504040204" pitchFamily="50" charset="-128"/>
                <a:ea typeface="メイリオ" panose="020B0604030504040204" pitchFamily="50" charset="-128"/>
              </a:rPr>
              <a:t>　ことができます。</a:t>
            </a:r>
            <a:endParaRPr lang="en-US" altLang="ja-JP" sz="1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51181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230016AF-81D2-4CFC-B1CD-696C9C4E1275}"/>
              </a:ext>
            </a:extLst>
          </p:cNvPr>
          <p:cNvSpPr txBox="1">
            <a:spLocks/>
          </p:cNvSpPr>
          <p:nvPr/>
        </p:nvSpPr>
        <p:spPr>
          <a:xfrm>
            <a:off x="3661728" y="1621013"/>
            <a:ext cx="2957513" cy="775758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endParaRPr lang="ja-JP" altLang="en-US" dirty="0"/>
          </a:p>
        </p:txBody>
      </p:sp>
      <p:sp>
        <p:nvSpPr>
          <p:cNvPr id="9" name="コンテンツ プレースホルダー 2">
            <a:extLst>
              <a:ext uri="{FF2B5EF4-FFF2-40B4-BE49-F238E27FC236}">
                <a16:creationId xmlns:a16="http://schemas.microsoft.com/office/drawing/2014/main" id="{C42CF256-CBC5-4675-B637-43FD8E9703E3}"/>
              </a:ext>
            </a:extLst>
          </p:cNvPr>
          <p:cNvSpPr txBox="1">
            <a:spLocks/>
          </p:cNvSpPr>
          <p:nvPr/>
        </p:nvSpPr>
        <p:spPr>
          <a:xfrm>
            <a:off x="3661728" y="1621013"/>
            <a:ext cx="2957513" cy="775758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endParaRPr lang="ja-JP" altLang="en-US" dirty="0"/>
          </a:p>
        </p:txBody>
      </p:sp>
      <p:sp>
        <p:nvSpPr>
          <p:cNvPr id="5" name="タイトル 1">
            <a:extLst>
              <a:ext uri="{FF2B5EF4-FFF2-40B4-BE49-F238E27FC236}">
                <a16:creationId xmlns:a16="http://schemas.microsoft.com/office/drawing/2014/main" id="{087C8C2D-A7D3-4F9B-A573-9037B26CEBB1}"/>
              </a:ext>
            </a:extLst>
          </p:cNvPr>
          <p:cNvSpPr txBox="1">
            <a:spLocks/>
          </p:cNvSpPr>
          <p:nvPr/>
        </p:nvSpPr>
        <p:spPr>
          <a:xfrm>
            <a:off x="488161" y="1653491"/>
            <a:ext cx="5915025" cy="3665365"/>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endParaRPr lang="ja-JP" altLang="en-US" dirty="0">
              <a:solidFill>
                <a:schemeClr val="bg1"/>
              </a:solidFill>
              <a:latin typeface="メイリオ" panose="020B0604030504040204" pitchFamily="50" charset="-128"/>
              <a:ea typeface="メイリオ" panose="020B0604030504040204" pitchFamily="50" charset="-128"/>
            </a:endParaRPr>
          </a:p>
        </p:txBody>
      </p:sp>
      <p:sp>
        <p:nvSpPr>
          <p:cNvPr id="17" name="タイトル 1">
            <a:extLst>
              <a:ext uri="{FF2B5EF4-FFF2-40B4-BE49-F238E27FC236}">
                <a16:creationId xmlns:a16="http://schemas.microsoft.com/office/drawing/2014/main" id="{4601B58C-5096-6B6A-5BCA-4A0A0899C45A}"/>
              </a:ext>
            </a:extLst>
          </p:cNvPr>
          <p:cNvSpPr txBox="1">
            <a:spLocks/>
          </p:cNvSpPr>
          <p:nvPr/>
        </p:nvSpPr>
        <p:spPr>
          <a:xfrm>
            <a:off x="3146107" y="1831915"/>
            <a:ext cx="3219995" cy="78675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3200" u="sng" dirty="0">
                <a:latin typeface="メイリオ" panose="020B0604030504040204" pitchFamily="50" charset="-128"/>
                <a:ea typeface="メイリオ" panose="020B0604030504040204" pitchFamily="50" charset="-128"/>
              </a:rPr>
              <a:t>審問予定</a:t>
            </a:r>
            <a:br>
              <a:rPr lang="en-US" altLang="ja-JP" sz="2000" u="sng" dirty="0">
                <a:latin typeface="メイリオ" panose="020B0604030504040204" pitchFamily="50" charset="-128"/>
                <a:ea typeface="メイリオ" panose="020B0604030504040204" pitchFamily="50" charset="-128"/>
              </a:rPr>
            </a:br>
            <a:endParaRPr lang="ja-JP" altLang="en-US" sz="2000" u="sng" dirty="0">
              <a:latin typeface="メイリオ" panose="020B0604030504040204" pitchFamily="50" charset="-128"/>
              <a:ea typeface="メイリオ" panose="020B0604030504040204" pitchFamily="50" charset="-128"/>
            </a:endParaRPr>
          </a:p>
        </p:txBody>
      </p:sp>
      <p:sp>
        <p:nvSpPr>
          <p:cNvPr id="19" name="タイトル 1">
            <a:extLst>
              <a:ext uri="{FF2B5EF4-FFF2-40B4-BE49-F238E27FC236}">
                <a16:creationId xmlns:a16="http://schemas.microsoft.com/office/drawing/2014/main" id="{73618CFB-E418-9BAB-2A89-0AE39B48B0B1}"/>
              </a:ext>
            </a:extLst>
          </p:cNvPr>
          <p:cNvSpPr txBox="1">
            <a:spLocks/>
          </p:cNvSpPr>
          <p:nvPr/>
        </p:nvSpPr>
        <p:spPr>
          <a:xfrm>
            <a:off x="3183778" y="2342488"/>
            <a:ext cx="3055620" cy="726143"/>
          </a:xfrm>
          <a:prstGeom prst="rect">
            <a:avLst/>
          </a:prstGeom>
        </p:spPr>
        <p:txBody>
          <a:bodyPr vert="horz" lIns="91440" tIns="45720" rIns="91440" bIns="45720" rtlCol="0" anchor="ctr">
            <a:normAutofit fontScale="40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20000"/>
              </a:lnSpc>
            </a:pPr>
            <a:r>
              <a:rPr lang="ja-JP" altLang="en-US" dirty="0">
                <a:solidFill>
                  <a:srgbClr val="FF0000"/>
                </a:solidFill>
                <a:latin typeface="メイリオ" panose="020B0604030504040204" pitchFamily="50" charset="-128"/>
                <a:ea typeface="メイリオ" panose="020B0604030504040204" pitchFamily="50" charset="-128"/>
              </a:rPr>
              <a:t>◎抗議締切時刻および提出された抗議書に対して審問予定を</a:t>
            </a:r>
            <a:endParaRPr lang="en-US" altLang="ja-JP" dirty="0">
              <a:solidFill>
                <a:srgbClr val="FF0000"/>
              </a:solidFill>
              <a:latin typeface="メイリオ" panose="020B0604030504040204" pitchFamily="50" charset="-128"/>
              <a:ea typeface="メイリオ" panose="020B0604030504040204" pitchFamily="50" charset="-128"/>
            </a:endParaRPr>
          </a:p>
          <a:p>
            <a:pPr>
              <a:lnSpc>
                <a:spcPct val="120000"/>
              </a:lnSpc>
            </a:pPr>
            <a:r>
              <a:rPr lang="ja-JP" altLang="en-US" dirty="0">
                <a:solidFill>
                  <a:srgbClr val="FF0000"/>
                </a:solidFill>
                <a:latin typeface="メイリオ" panose="020B0604030504040204" pitchFamily="50" charset="-128"/>
                <a:ea typeface="メイリオ" panose="020B0604030504040204" pitchFamily="50" charset="-128"/>
              </a:rPr>
              <a:t>確認することができます。</a:t>
            </a:r>
            <a:endParaRPr lang="en-US" altLang="ja-JP" dirty="0">
              <a:solidFill>
                <a:srgbClr val="FF0000"/>
              </a:solidFill>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70C73439-E1D9-0B64-BBE3-53E02EB1C87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0504" y="527406"/>
            <a:ext cx="2320966" cy="3125309"/>
          </a:xfrm>
          <a:prstGeom prst="rect">
            <a:avLst/>
          </a:prstGeom>
        </p:spPr>
      </p:pic>
      <p:sp>
        <p:nvSpPr>
          <p:cNvPr id="7" name="タイトル 1">
            <a:extLst>
              <a:ext uri="{FF2B5EF4-FFF2-40B4-BE49-F238E27FC236}">
                <a16:creationId xmlns:a16="http://schemas.microsoft.com/office/drawing/2014/main" id="{5BCBC694-2CAA-3986-8A71-01758FA7A306}"/>
              </a:ext>
            </a:extLst>
          </p:cNvPr>
          <p:cNvSpPr txBox="1">
            <a:spLocks/>
          </p:cNvSpPr>
          <p:nvPr/>
        </p:nvSpPr>
        <p:spPr>
          <a:xfrm>
            <a:off x="3146107" y="3487905"/>
            <a:ext cx="3489808" cy="78675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3200" u="sng" dirty="0">
                <a:latin typeface="メイリオ" panose="020B0604030504040204" pitchFamily="50" charset="-128"/>
                <a:ea typeface="メイリオ" panose="020B0604030504040204" pitchFamily="50" charset="-128"/>
              </a:rPr>
              <a:t>海上ペナルティ</a:t>
            </a:r>
            <a:br>
              <a:rPr lang="en-US" altLang="ja-JP" sz="2000" u="sng" dirty="0">
                <a:latin typeface="メイリオ" panose="020B0604030504040204" pitchFamily="50" charset="-128"/>
                <a:ea typeface="メイリオ" panose="020B0604030504040204" pitchFamily="50" charset="-128"/>
              </a:rPr>
            </a:br>
            <a:endParaRPr lang="ja-JP" altLang="en-US" sz="2000" u="sng" dirty="0">
              <a:latin typeface="メイリオ" panose="020B0604030504040204" pitchFamily="50" charset="-128"/>
              <a:ea typeface="メイリオ" panose="020B0604030504040204" pitchFamily="50" charset="-128"/>
            </a:endParaRPr>
          </a:p>
        </p:txBody>
      </p:sp>
      <p:sp>
        <p:nvSpPr>
          <p:cNvPr id="10" name="タイトル 1">
            <a:extLst>
              <a:ext uri="{FF2B5EF4-FFF2-40B4-BE49-F238E27FC236}">
                <a16:creationId xmlns:a16="http://schemas.microsoft.com/office/drawing/2014/main" id="{C9D66EE2-96D1-E8A0-44C4-E5A1623543DA}"/>
              </a:ext>
            </a:extLst>
          </p:cNvPr>
          <p:cNvSpPr txBox="1">
            <a:spLocks/>
          </p:cNvSpPr>
          <p:nvPr/>
        </p:nvSpPr>
        <p:spPr>
          <a:xfrm>
            <a:off x="3240510" y="4147485"/>
            <a:ext cx="2948788" cy="480171"/>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500" dirty="0">
                <a:solidFill>
                  <a:srgbClr val="FF0000"/>
                </a:solidFill>
                <a:latin typeface="メイリオ" panose="020B0604030504040204" pitchFamily="50" charset="-128"/>
                <a:ea typeface="メイリオ" panose="020B0604030504040204" pitchFamily="50" charset="-128"/>
              </a:rPr>
              <a:t>◎海上ペナルティ</a:t>
            </a:r>
            <a:r>
              <a:rPr lang="en-US" altLang="ja-JP" sz="1500" dirty="0">
                <a:solidFill>
                  <a:srgbClr val="FF0000"/>
                </a:solidFill>
                <a:latin typeface="メイリオ" panose="020B0604030504040204" pitchFamily="50" charset="-128"/>
                <a:ea typeface="メイリオ" panose="020B0604030504040204" pitchFamily="50" charset="-128"/>
              </a:rPr>
              <a:t>(</a:t>
            </a:r>
            <a:r>
              <a:rPr lang="ja-JP" altLang="en-US" sz="1500" u="sng" dirty="0">
                <a:solidFill>
                  <a:srgbClr val="FF0000"/>
                </a:solidFill>
                <a:latin typeface="メイリオ" panose="020B0604030504040204" pitchFamily="50" charset="-128"/>
                <a:ea typeface="メイリオ" panose="020B0604030504040204" pitchFamily="50" charset="-128"/>
              </a:rPr>
              <a:t>規則</a:t>
            </a:r>
            <a:r>
              <a:rPr lang="en-US" altLang="ja-JP" sz="1500" u="sng" dirty="0">
                <a:solidFill>
                  <a:srgbClr val="FF0000"/>
                </a:solidFill>
                <a:latin typeface="メイリオ" panose="020B0604030504040204" pitchFamily="50" charset="-128"/>
                <a:ea typeface="メイリオ" panose="020B0604030504040204" pitchFamily="50" charset="-128"/>
              </a:rPr>
              <a:t>42</a:t>
            </a:r>
            <a:r>
              <a:rPr lang="ja-JP" altLang="en-US" sz="1500" u="sng" dirty="0">
                <a:solidFill>
                  <a:srgbClr val="FF0000"/>
                </a:solidFill>
                <a:latin typeface="メイリオ" panose="020B0604030504040204" pitchFamily="50" charset="-128"/>
                <a:ea typeface="メイリオ" panose="020B0604030504040204" pitchFamily="50" charset="-128"/>
              </a:rPr>
              <a:t>違反</a:t>
            </a:r>
            <a:r>
              <a:rPr lang="en-US" altLang="ja-JP" sz="1500" dirty="0">
                <a:solidFill>
                  <a:srgbClr val="FF0000"/>
                </a:solidFill>
                <a:latin typeface="メイリオ" panose="020B0604030504040204" pitchFamily="50" charset="-128"/>
                <a:ea typeface="メイリオ" panose="020B0604030504040204" pitchFamily="50" charset="-128"/>
              </a:rPr>
              <a:t>)</a:t>
            </a:r>
            <a:r>
              <a:rPr lang="ja-JP" altLang="en-US" sz="1500" dirty="0">
                <a:solidFill>
                  <a:srgbClr val="FF0000"/>
                </a:solidFill>
                <a:latin typeface="メイリオ" panose="020B0604030504040204" pitchFamily="50" charset="-128"/>
                <a:ea typeface="メイリオ" panose="020B0604030504040204" pitchFamily="50" charset="-128"/>
              </a:rPr>
              <a:t>報告内容が表示されます。</a:t>
            </a:r>
            <a:endParaRPr lang="en-US" altLang="ja-JP" sz="1500" dirty="0">
              <a:solidFill>
                <a:srgbClr val="FF0000"/>
              </a:solidFill>
              <a:latin typeface="メイリオ" panose="020B0604030504040204" pitchFamily="50" charset="-128"/>
              <a:ea typeface="メイリオ" panose="020B0604030504040204" pitchFamily="50" charset="-128"/>
            </a:endParaRPr>
          </a:p>
          <a:p>
            <a:endParaRPr lang="en-US" altLang="ja-JP" sz="1500" dirty="0">
              <a:solidFill>
                <a:srgbClr val="FF0000"/>
              </a:solidFill>
              <a:latin typeface="メイリオ" panose="020B0604030504040204" pitchFamily="50" charset="-128"/>
              <a:ea typeface="メイリオ" panose="020B0604030504040204" pitchFamily="50" charset="-128"/>
            </a:endParaRPr>
          </a:p>
        </p:txBody>
      </p:sp>
      <p:sp>
        <p:nvSpPr>
          <p:cNvPr id="11" name="タイトル 1">
            <a:extLst>
              <a:ext uri="{FF2B5EF4-FFF2-40B4-BE49-F238E27FC236}">
                <a16:creationId xmlns:a16="http://schemas.microsoft.com/office/drawing/2014/main" id="{28D9DE7D-70D1-FB49-ABE0-555DC14D7AF0}"/>
              </a:ext>
            </a:extLst>
          </p:cNvPr>
          <p:cNvSpPr txBox="1">
            <a:spLocks/>
          </p:cNvSpPr>
          <p:nvPr/>
        </p:nvSpPr>
        <p:spPr>
          <a:xfrm>
            <a:off x="3146107" y="527406"/>
            <a:ext cx="3056573" cy="78675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3200" u="sng" dirty="0">
                <a:latin typeface="メイリオ" panose="020B0604030504040204" pitchFamily="50" charset="-128"/>
                <a:ea typeface="メイリオ" panose="020B0604030504040204" pitchFamily="50" charset="-128"/>
              </a:rPr>
              <a:t>通知</a:t>
            </a:r>
            <a:br>
              <a:rPr lang="en-US" altLang="ja-JP" sz="2000" u="sng" dirty="0">
                <a:latin typeface="メイリオ" panose="020B0604030504040204" pitchFamily="50" charset="-128"/>
                <a:ea typeface="メイリオ" panose="020B0604030504040204" pitchFamily="50" charset="-128"/>
              </a:rPr>
            </a:br>
            <a:endParaRPr lang="ja-JP" altLang="en-US" sz="2000" u="sng" dirty="0">
              <a:latin typeface="メイリオ" panose="020B0604030504040204" pitchFamily="50" charset="-128"/>
              <a:ea typeface="メイリオ" panose="020B0604030504040204" pitchFamily="50" charset="-128"/>
            </a:endParaRPr>
          </a:p>
        </p:txBody>
      </p:sp>
      <p:sp>
        <p:nvSpPr>
          <p:cNvPr id="13" name="タイトル 1">
            <a:extLst>
              <a:ext uri="{FF2B5EF4-FFF2-40B4-BE49-F238E27FC236}">
                <a16:creationId xmlns:a16="http://schemas.microsoft.com/office/drawing/2014/main" id="{6702AC82-454F-374C-C1C6-4D6D53B59C72}"/>
              </a:ext>
            </a:extLst>
          </p:cNvPr>
          <p:cNvSpPr txBox="1">
            <a:spLocks/>
          </p:cNvSpPr>
          <p:nvPr/>
        </p:nvSpPr>
        <p:spPr>
          <a:xfrm>
            <a:off x="3146107" y="1062152"/>
            <a:ext cx="3407093" cy="456315"/>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500" dirty="0">
                <a:solidFill>
                  <a:srgbClr val="FF0000"/>
                </a:solidFill>
                <a:latin typeface="メイリオ" panose="020B0604030504040204" pitchFamily="50" charset="-128"/>
                <a:ea typeface="メイリオ" panose="020B0604030504040204" pitchFamily="50" charset="-128"/>
              </a:rPr>
              <a:t>◎選手への通知が表示されます。</a:t>
            </a:r>
            <a:endParaRPr lang="en-US" altLang="ja-JP" sz="1500" dirty="0">
              <a:solidFill>
                <a:srgbClr val="FF0000"/>
              </a:solidFill>
              <a:latin typeface="メイリオ" panose="020B0604030504040204" pitchFamily="50" charset="-128"/>
              <a:ea typeface="メイリオ" panose="020B0604030504040204" pitchFamily="50" charset="-128"/>
            </a:endParaRPr>
          </a:p>
          <a:p>
            <a:endParaRPr lang="en-US" altLang="ja-JP" sz="1500" dirty="0">
              <a:solidFill>
                <a:srgbClr val="FF0000"/>
              </a:solidFill>
              <a:latin typeface="メイリオ" panose="020B0604030504040204" pitchFamily="50" charset="-128"/>
              <a:ea typeface="メイリオ" panose="020B0604030504040204" pitchFamily="50" charset="-128"/>
            </a:endParaRPr>
          </a:p>
        </p:txBody>
      </p:sp>
      <p:sp>
        <p:nvSpPr>
          <p:cNvPr id="14" name="タイトル 1">
            <a:extLst>
              <a:ext uri="{FF2B5EF4-FFF2-40B4-BE49-F238E27FC236}">
                <a16:creationId xmlns:a16="http://schemas.microsoft.com/office/drawing/2014/main" id="{38B00E37-B1CA-BF53-6313-2184235D796E}"/>
              </a:ext>
            </a:extLst>
          </p:cNvPr>
          <p:cNvSpPr txBox="1">
            <a:spLocks/>
          </p:cNvSpPr>
          <p:nvPr/>
        </p:nvSpPr>
        <p:spPr>
          <a:xfrm>
            <a:off x="3146107" y="4821572"/>
            <a:ext cx="3544253" cy="78675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3200" u="sng" dirty="0">
                <a:latin typeface="メイリオ" panose="020B0604030504040204" pitchFamily="50" charset="-128"/>
                <a:ea typeface="メイリオ" panose="020B0604030504040204" pitchFamily="50" charset="-128"/>
              </a:rPr>
              <a:t>ジュリーへの質問</a:t>
            </a:r>
            <a:br>
              <a:rPr lang="en-US" altLang="ja-JP" sz="2000" u="sng" dirty="0">
                <a:latin typeface="メイリオ" panose="020B0604030504040204" pitchFamily="50" charset="-128"/>
                <a:ea typeface="メイリオ" panose="020B0604030504040204" pitchFamily="50" charset="-128"/>
              </a:rPr>
            </a:br>
            <a:endParaRPr lang="ja-JP" altLang="en-US" sz="2000" u="sng" dirty="0">
              <a:latin typeface="メイリオ" panose="020B0604030504040204" pitchFamily="50" charset="-128"/>
              <a:ea typeface="メイリオ" panose="020B0604030504040204" pitchFamily="50" charset="-128"/>
            </a:endParaRPr>
          </a:p>
        </p:txBody>
      </p:sp>
      <p:sp>
        <p:nvSpPr>
          <p:cNvPr id="15" name="タイトル 1">
            <a:extLst>
              <a:ext uri="{FF2B5EF4-FFF2-40B4-BE49-F238E27FC236}">
                <a16:creationId xmlns:a16="http://schemas.microsoft.com/office/drawing/2014/main" id="{0F627D53-D1A9-BA3E-0CE1-9B4C52CB74C1}"/>
              </a:ext>
            </a:extLst>
          </p:cNvPr>
          <p:cNvSpPr txBox="1">
            <a:spLocks/>
          </p:cNvSpPr>
          <p:nvPr/>
        </p:nvSpPr>
        <p:spPr>
          <a:xfrm>
            <a:off x="3146107" y="5356318"/>
            <a:ext cx="3711893" cy="456315"/>
          </a:xfrm>
          <a:prstGeom prst="rect">
            <a:avLst/>
          </a:prstGeom>
        </p:spPr>
        <p:txBody>
          <a:bodyPr vert="horz" lIns="91440" tIns="45720" rIns="91440" bIns="45720" rtlCol="0" anchor="ctr">
            <a:normAutofit fontScale="90000" lnSpcReduction="1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500" dirty="0">
                <a:solidFill>
                  <a:srgbClr val="FF0000"/>
                </a:solidFill>
                <a:latin typeface="メイリオ" panose="020B0604030504040204" pitchFamily="50" charset="-128"/>
                <a:ea typeface="メイリオ" panose="020B0604030504040204" pitchFamily="50" charset="-128"/>
              </a:rPr>
              <a:t>◎選手から送信されたレースオフイシャルズへの質問の回答が表示されます。</a:t>
            </a:r>
            <a:endParaRPr lang="en-US" altLang="ja-JP" sz="1500" dirty="0">
              <a:solidFill>
                <a:srgbClr val="FF0000"/>
              </a:solidFill>
              <a:latin typeface="メイリオ" panose="020B0604030504040204" pitchFamily="50" charset="-128"/>
              <a:ea typeface="メイリオ" panose="020B0604030504040204" pitchFamily="50" charset="-128"/>
            </a:endParaRPr>
          </a:p>
          <a:p>
            <a:endParaRPr lang="en-US" altLang="ja-JP" sz="1500" dirty="0">
              <a:solidFill>
                <a:srgbClr val="FF0000"/>
              </a:solidFill>
              <a:latin typeface="メイリオ" panose="020B0604030504040204" pitchFamily="50" charset="-128"/>
              <a:ea typeface="メイリオ" panose="020B0604030504040204" pitchFamily="50" charset="-128"/>
            </a:endParaRPr>
          </a:p>
        </p:txBody>
      </p:sp>
      <p:sp>
        <p:nvSpPr>
          <p:cNvPr id="16" name="タイトル 1">
            <a:extLst>
              <a:ext uri="{FF2B5EF4-FFF2-40B4-BE49-F238E27FC236}">
                <a16:creationId xmlns:a16="http://schemas.microsoft.com/office/drawing/2014/main" id="{EB6CE228-661F-4156-12D1-ECB9A8C140A2}"/>
              </a:ext>
            </a:extLst>
          </p:cNvPr>
          <p:cNvSpPr txBox="1">
            <a:spLocks/>
          </p:cNvSpPr>
          <p:nvPr/>
        </p:nvSpPr>
        <p:spPr>
          <a:xfrm>
            <a:off x="3183778" y="6183386"/>
            <a:ext cx="2370773" cy="78675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3200" u="sng" dirty="0">
                <a:latin typeface="メイリオ" panose="020B0604030504040204" pitchFamily="50" charset="-128"/>
                <a:ea typeface="メイリオ" panose="020B0604030504040204" pitchFamily="50" charset="-128"/>
              </a:rPr>
              <a:t>成績照会</a:t>
            </a:r>
            <a:br>
              <a:rPr lang="en-US" altLang="ja-JP" sz="2000" u="sng" dirty="0">
                <a:latin typeface="メイリオ" panose="020B0604030504040204" pitchFamily="50" charset="-128"/>
                <a:ea typeface="メイリオ" panose="020B0604030504040204" pitchFamily="50" charset="-128"/>
              </a:rPr>
            </a:br>
            <a:endParaRPr lang="ja-JP" altLang="en-US" sz="2000" u="sng" dirty="0">
              <a:latin typeface="メイリオ" panose="020B0604030504040204" pitchFamily="50" charset="-128"/>
              <a:ea typeface="メイリオ" panose="020B0604030504040204" pitchFamily="50" charset="-128"/>
            </a:endParaRPr>
          </a:p>
        </p:txBody>
      </p:sp>
      <p:sp>
        <p:nvSpPr>
          <p:cNvPr id="18" name="タイトル 1">
            <a:extLst>
              <a:ext uri="{FF2B5EF4-FFF2-40B4-BE49-F238E27FC236}">
                <a16:creationId xmlns:a16="http://schemas.microsoft.com/office/drawing/2014/main" id="{CC77B53C-4FF5-2A5F-485D-476D1E8A3575}"/>
              </a:ext>
            </a:extLst>
          </p:cNvPr>
          <p:cNvSpPr txBox="1">
            <a:spLocks/>
          </p:cNvSpPr>
          <p:nvPr/>
        </p:nvSpPr>
        <p:spPr>
          <a:xfrm>
            <a:off x="3183778" y="6718132"/>
            <a:ext cx="3452137" cy="456315"/>
          </a:xfrm>
          <a:prstGeom prst="rect">
            <a:avLst/>
          </a:prstGeom>
        </p:spPr>
        <p:txBody>
          <a:bodyPr vert="horz" lIns="91440" tIns="45720" rIns="91440" bIns="45720" rtlCol="0" anchor="ctr">
            <a:normAutofit fontScale="90000" lnSpcReduction="1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500" dirty="0">
                <a:solidFill>
                  <a:srgbClr val="FF0000"/>
                </a:solidFill>
                <a:latin typeface="メイリオ" panose="020B0604030504040204" pitchFamily="50" charset="-128"/>
                <a:ea typeface="メイリオ" panose="020B0604030504040204" pitchFamily="50" charset="-128"/>
              </a:rPr>
              <a:t>◎選手から送信された情報とその回答が表示されます。</a:t>
            </a:r>
            <a:endParaRPr lang="en-US" altLang="ja-JP" sz="1500" dirty="0">
              <a:solidFill>
                <a:srgbClr val="FF0000"/>
              </a:solidFill>
              <a:latin typeface="メイリオ" panose="020B0604030504040204" pitchFamily="50" charset="-128"/>
              <a:ea typeface="メイリオ" panose="020B0604030504040204" pitchFamily="50" charset="-128"/>
            </a:endParaRPr>
          </a:p>
          <a:p>
            <a:endParaRPr lang="en-US" altLang="ja-JP" sz="1500" dirty="0">
              <a:solidFill>
                <a:srgbClr val="FF0000"/>
              </a:solidFill>
              <a:latin typeface="メイリオ" panose="020B0604030504040204" pitchFamily="50" charset="-128"/>
              <a:ea typeface="メイリオ" panose="020B0604030504040204" pitchFamily="50" charset="-128"/>
            </a:endParaRPr>
          </a:p>
        </p:txBody>
      </p:sp>
      <p:sp>
        <p:nvSpPr>
          <p:cNvPr id="21" name="タイトル 1">
            <a:extLst>
              <a:ext uri="{FF2B5EF4-FFF2-40B4-BE49-F238E27FC236}">
                <a16:creationId xmlns:a16="http://schemas.microsoft.com/office/drawing/2014/main" id="{AA487444-FBB2-B014-79D0-66CE8529D094}"/>
              </a:ext>
            </a:extLst>
          </p:cNvPr>
          <p:cNvSpPr txBox="1">
            <a:spLocks/>
          </p:cNvSpPr>
          <p:nvPr/>
        </p:nvSpPr>
        <p:spPr>
          <a:xfrm>
            <a:off x="3240510" y="7455782"/>
            <a:ext cx="3449850" cy="78675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800" u="sng" dirty="0">
                <a:latin typeface="メイリオ" panose="020B0604030504040204" pitchFamily="50" charset="-128"/>
                <a:ea typeface="メイリオ" panose="020B0604030504040204" pitchFamily="50" charset="-128"/>
              </a:rPr>
              <a:t>Standard Penalties</a:t>
            </a:r>
            <a:br>
              <a:rPr lang="en-US" altLang="ja-JP" sz="2000" u="sng" dirty="0">
                <a:latin typeface="メイリオ" panose="020B0604030504040204" pitchFamily="50" charset="-128"/>
                <a:ea typeface="メイリオ" panose="020B0604030504040204" pitchFamily="50" charset="-128"/>
              </a:rPr>
            </a:br>
            <a:endParaRPr lang="ja-JP" altLang="en-US" sz="2000" u="sng" dirty="0">
              <a:latin typeface="メイリオ" panose="020B0604030504040204" pitchFamily="50" charset="-128"/>
              <a:ea typeface="メイリオ" panose="020B0604030504040204" pitchFamily="50" charset="-128"/>
            </a:endParaRPr>
          </a:p>
        </p:txBody>
      </p:sp>
      <p:sp>
        <p:nvSpPr>
          <p:cNvPr id="23" name="タイトル 1">
            <a:extLst>
              <a:ext uri="{FF2B5EF4-FFF2-40B4-BE49-F238E27FC236}">
                <a16:creationId xmlns:a16="http://schemas.microsoft.com/office/drawing/2014/main" id="{6E8A4BC5-26D0-F704-276A-4F51A1C057BD}"/>
              </a:ext>
            </a:extLst>
          </p:cNvPr>
          <p:cNvSpPr txBox="1">
            <a:spLocks/>
          </p:cNvSpPr>
          <p:nvPr/>
        </p:nvSpPr>
        <p:spPr>
          <a:xfrm>
            <a:off x="3240510" y="7990528"/>
            <a:ext cx="3452137" cy="456315"/>
          </a:xfrm>
          <a:prstGeom prst="rect">
            <a:avLst/>
          </a:prstGeom>
        </p:spPr>
        <p:txBody>
          <a:bodyPr vert="horz" lIns="91440" tIns="45720" rIns="91440" bIns="45720" rtlCol="0" anchor="ctr">
            <a:normAutofit fontScale="90000" lnSpcReduction="1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500" dirty="0">
                <a:solidFill>
                  <a:srgbClr val="FF0000"/>
                </a:solidFill>
                <a:latin typeface="メイリオ" panose="020B0604030504040204" pitchFamily="50" charset="-128"/>
                <a:ea typeface="メイリオ" panose="020B0604030504040204" pitchFamily="50" charset="-128"/>
              </a:rPr>
              <a:t>◎標準のペナルティ</a:t>
            </a:r>
            <a:r>
              <a:rPr lang="en-US" altLang="ja-JP" sz="1500" dirty="0">
                <a:solidFill>
                  <a:srgbClr val="FF0000"/>
                </a:solidFill>
                <a:latin typeface="メイリオ" panose="020B0604030504040204" pitchFamily="50" charset="-128"/>
                <a:ea typeface="メイリオ" panose="020B0604030504040204" pitchFamily="50" charset="-128"/>
              </a:rPr>
              <a:t>―</a:t>
            </a:r>
            <a:r>
              <a:rPr lang="ja-JP" altLang="en-US" sz="1500" dirty="0">
                <a:solidFill>
                  <a:srgbClr val="FF0000"/>
                </a:solidFill>
                <a:latin typeface="メイリオ" panose="020B0604030504040204" pitchFamily="50" charset="-128"/>
                <a:ea typeface="メイリオ" panose="020B0604030504040204" pitchFamily="50" charset="-128"/>
              </a:rPr>
              <a:t>対象艇が表示されます。</a:t>
            </a:r>
            <a:endParaRPr lang="en-US" altLang="ja-JP" sz="1500" dirty="0">
              <a:solidFill>
                <a:srgbClr val="FF0000"/>
              </a:solidFill>
              <a:latin typeface="メイリオ" panose="020B0604030504040204" pitchFamily="50" charset="-128"/>
              <a:ea typeface="メイリオ" panose="020B0604030504040204" pitchFamily="50" charset="-128"/>
            </a:endParaRPr>
          </a:p>
          <a:p>
            <a:endParaRPr lang="en-US" altLang="ja-JP" sz="1500" dirty="0">
              <a:solidFill>
                <a:srgbClr val="FF0000"/>
              </a:solidFill>
              <a:latin typeface="メイリオ" panose="020B0604030504040204" pitchFamily="50" charset="-128"/>
              <a:ea typeface="メイリオ" panose="020B0604030504040204" pitchFamily="50" charset="-128"/>
            </a:endParaRPr>
          </a:p>
        </p:txBody>
      </p:sp>
      <p:sp>
        <p:nvSpPr>
          <p:cNvPr id="2" name="楕円 1">
            <a:extLst>
              <a:ext uri="{FF2B5EF4-FFF2-40B4-BE49-F238E27FC236}">
                <a16:creationId xmlns:a16="http://schemas.microsoft.com/office/drawing/2014/main" id="{C5A769B6-3436-CAED-4C05-097BA3E1E472}"/>
              </a:ext>
            </a:extLst>
          </p:cNvPr>
          <p:cNvSpPr/>
          <p:nvPr/>
        </p:nvSpPr>
        <p:spPr>
          <a:xfrm>
            <a:off x="390504" y="2951544"/>
            <a:ext cx="778539" cy="3472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吹き出し: 線 2">
            <a:extLst>
              <a:ext uri="{FF2B5EF4-FFF2-40B4-BE49-F238E27FC236}">
                <a16:creationId xmlns:a16="http://schemas.microsoft.com/office/drawing/2014/main" id="{CBB1BE40-54D7-9B4F-43AD-6ABCB372ACFD}"/>
              </a:ext>
            </a:extLst>
          </p:cNvPr>
          <p:cNvSpPr/>
          <p:nvPr/>
        </p:nvSpPr>
        <p:spPr>
          <a:xfrm>
            <a:off x="390504" y="4594257"/>
            <a:ext cx="2233914" cy="3148738"/>
          </a:xfrm>
          <a:prstGeom prst="borderCallout1">
            <a:avLst>
              <a:gd name="adj1" fmla="val -3614"/>
              <a:gd name="adj2" fmla="val 24309"/>
              <a:gd name="adj3" fmla="val -38778"/>
              <a:gd name="adj4" fmla="val 150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t>言語を日本国旗を選択すると</a:t>
            </a:r>
            <a:r>
              <a:rPr kumimoji="1" lang="en-US" altLang="ja-JP" dirty="0"/>
              <a:t>RRS.org</a:t>
            </a:r>
            <a:r>
              <a:rPr kumimoji="1" lang="ja-JP" altLang="en-US" dirty="0"/>
              <a:t>は、日本語表記になります。</a:t>
            </a:r>
            <a:endParaRPr kumimoji="1" lang="en-US" altLang="ja-JP" dirty="0"/>
          </a:p>
          <a:p>
            <a:r>
              <a:rPr kumimoji="1" lang="ja-JP" altLang="en-US" dirty="0"/>
              <a:t>ただし、日本語表記は翻訳がわかりにくい場合もあるため、その場合は英語表記にし、ご確認ください。</a:t>
            </a:r>
            <a:endParaRPr kumimoji="1" lang="en-US" altLang="ja-JP" dirty="0"/>
          </a:p>
        </p:txBody>
      </p:sp>
    </p:spTree>
    <p:extLst>
      <p:ext uri="{BB962C8B-B14F-4D97-AF65-F5344CB8AC3E}">
        <p14:creationId xmlns:p14="http://schemas.microsoft.com/office/powerpoint/2010/main" val="3317783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087C8C2D-A7D3-4F9B-A573-9037B26CEBB1}"/>
              </a:ext>
            </a:extLst>
          </p:cNvPr>
          <p:cNvSpPr txBox="1">
            <a:spLocks/>
          </p:cNvSpPr>
          <p:nvPr/>
        </p:nvSpPr>
        <p:spPr>
          <a:xfrm>
            <a:off x="398121" y="1299130"/>
            <a:ext cx="5915025" cy="3665365"/>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endParaRPr lang="ja-JP" altLang="en-US" dirty="0">
              <a:solidFill>
                <a:schemeClr val="bg1"/>
              </a:solidFill>
              <a:latin typeface="メイリオ" panose="020B0604030504040204" pitchFamily="50" charset="-128"/>
              <a:ea typeface="メイリオ" panose="020B0604030504040204" pitchFamily="50" charset="-128"/>
            </a:endParaRPr>
          </a:p>
        </p:txBody>
      </p:sp>
      <p:sp>
        <p:nvSpPr>
          <p:cNvPr id="3" name="タイトル 1">
            <a:extLst>
              <a:ext uri="{FF2B5EF4-FFF2-40B4-BE49-F238E27FC236}">
                <a16:creationId xmlns:a16="http://schemas.microsoft.com/office/drawing/2014/main" id="{5B6625A4-B991-6AB5-6777-69214D7F2D6F}"/>
              </a:ext>
            </a:extLst>
          </p:cNvPr>
          <p:cNvSpPr txBox="1">
            <a:spLocks/>
          </p:cNvSpPr>
          <p:nvPr/>
        </p:nvSpPr>
        <p:spPr>
          <a:xfrm>
            <a:off x="398121" y="1299130"/>
            <a:ext cx="5915025" cy="3665365"/>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endParaRPr lang="ja-JP" altLang="en-US" dirty="0">
              <a:solidFill>
                <a:schemeClr val="bg1"/>
              </a:solidFill>
              <a:latin typeface="メイリオ" panose="020B0604030504040204" pitchFamily="50" charset="-128"/>
              <a:ea typeface="メイリオ" panose="020B0604030504040204" pitchFamily="50" charset="-128"/>
            </a:endParaRPr>
          </a:p>
        </p:txBody>
      </p:sp>
      <p:sp>
        <p:nvSpPr>
          <p:cNvPr id="7" name="タイトル 1">
            <a:extLst>
              <a:ext uri="{FF2B5EF4-FFF2-40B4-BE49-F238E27FC236}">
                <a16:creationId xmlns:a16="http://schemas.microsoft.com/office/drawing/2014/main" id="{AC3025F7-F1CF-D275-3FCF-C10DDE401DEE}"/>
              </a:ext>
            </a:extLst>
          </p:cNvPr>
          <p:cNvSpPr txBox="1">
            <a:spLocks/>
          </p:cNvSpPr>
          <p:nvPr/>
        </p:nvSpPr>
        <p:spPr>
          <a:xfrm>
            <a:off x="626592" y="6224188"/>
            <a:ext cx="3104559" cy="954038"/>
          </a:xfrm>
          <a:prstGeom prst="rect">
            <a:avLst/>
          </a:prstGeom>
        </p:spPr>
        <p:txBody>
          <a:bodyPr vert="horz" lIns="91440" tIns="45720" rIns="91440" bIns="45720" rtlCol="0" anchor="ctr">
            <a:normAutofit fontScale="375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70000"/>
              </a:lnSpc>
            </a:pPr>
            <a:r>
              <a:rPr lang="ja-JP" altLang="en-US" dirty="0">
                <a:solidFill>
                  <a:srgbClr val="FF0000"/>
                </a:solidFill>
                <a:latin typeface="メイリオ" panose="020B0604030504040204" pitchFamily="50" charset="-128"/>
                <a:ea typeface="メイリオ" panose="020B0604030504040204" pitchFamily="50" charset="-128"/>
              </a:rPr>
              <a:t>◎抗議締切時刻の案内が表示されます。</a:t>
            </a:r>
            <a:endParaRPr lang="en-US" altLang="ja-JP" dirty="0">
              <a:solidFill>
                <a:srgbClr val="FF0000"/>
              </a:solidFill>
              <a:latin typeface="メイリオ" panose="020B0604030504040204" pitchFamily="50" charset="-128"/>
              <a:ea typeface="メイリオ" panose="020B0604030504040204" pitchFamily="50" charset="-128"/>
            </a:endParaRPr>
          </a:p>
          <a:p>
            <a:pPr>
              <a:lnSpc>
                <a:spcPct val="170000"/>
              </a:lnSpc>
            </a:pPr>
            <a:r>
              <a:rPr lang="ja-JP" altLang="en-US" dirty="0">
                <a:solidFill>
                  <a:srgbClr val="FF0000"/>
                </a:solidFill>
                <a:latin typeface="メイリオ" panose="020B0604030504040204" pitchFamily="50" charset="-128"/>
                <a:ea typeface="メイリオ" panose="020B0604030504040204" pitchFamily="50" charset="-128"/>
              </a:rPr>
              <a:t>登録されたメールアドレスにも同時通知されます。</a:t>
            </a:r>
            <a:endParaRPr lang="ja-JP" altLang="en-US" dirty="0">
              <a:solidFill>
                <a:schemeClr val="bg1"/>
              </a:solidFill>
              <a:latin typeface="メイリオ" panose="020B0604030504040204" pitchFamily="50" charset="-128"/>
              <a:ea typeface="メイリオ" panose="020B0604030504040204" pitchFamily="50" charset="-128"/>
            </a:endParaRPr>
          </a:p>
        </p:txBody>
      </p:sp>
      <p:sp>
        <p:nvSpPr>
          <p:cNvPr id="10" name="タイトル 1">
            <a:extLst>
              <a:ext uri="{FF2B5EF4-FFF2-40B4-BE49-F238E27FC236}">
                <a16:creationId xmlns:a16="http://schemas.microsoft.com/office/drawing/2014/main" id="{C9647535-D068-552F-4479-96238DFA51A0}"/>
              </a:ext>
            </a:extLst>
          </p:cNvPr>
          <p:cNvSpPr txBox="1">
            <a:spLocks/>
          </p:cNvSpPr>
          <p:nvPr/>
        </p:nvSpPr>
        <p:spPr>
          <a:xfrm>
            <a:off x="471487" y="5478288"/>
            <a:ext cx="5915025" cy="78675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kumimoji="1" lang="ja-JP" altLang="en-US" sz="3200" u="sng" dirty="0">
                <a:latin typeface="メイリオ" panose="020B0604030504040204" pitchFamily="50" charset="-128"/>
                <a:ea typeface="メイリオ" panose="020B0604030504040204" pitchFamily="50" charset="-128"/>
              </a:rPr>
              <a:t>通知</a:t>
            </a:r>
            <a:r>
              <a:rPr kumimoji="1" lang="en-US" altLang="ja-JP" sz="2000" u="sng" dirty="0">
                <a:latin typeface="メイリオ" panose="020B0604030504040204" pitchFamily="50" charset="-128"/>
                <a:ea typeface="メイリオ" panose="020B0604030504040204" pitchFamily="50" charset="-128"/>
              </a:rPr>
              <a:t>(</a:t>
            </a:r>
            <a:r>
              <a:rPr kumimoji="1" lang="ja-JP" altLang="en-US" sz="2000" u="sng" dirty="0">
                <a:latin typeface="メイリオ" panose="020B0604030504040204" pitchFamily="50" charset="-128"/>
                <a:ea typeface="メイリオ" panose="020B0604030504040204" pitchFamily="50" charset="-128"/>
              </a:rPr>
              <a:t>抗議締切時刻</a:t>
            </a:r>
            <a:r>
              <a:rPr kumimoji="1" lang="en-US" altLang="ja-JP" sz="2000" u="sng" dirty="0">
                <a:latin typeface="メイリオ" panose="020B0604030504040204" pitchFamily="50" charset="-128"/>
                <a:ea typeface="メイリオ" panose="020B0604030504040204" pitchFamily="50" charset="-128"/>
              </a:rPr>
              <a:t>)</a:t>
            </a:r>
            <a:br>
              <a:rPr lang="en-US" altLang="ja-JP" sz="2000" u="sng" dirty="0">
                <a:latin typeface="メイリオ" panose="020B0604030504040204" pitchFamily="50" charset="-128"/>
                <a:ea typeface="メイリオ" panose="020B0604030504040204" pitchFamily="50" charset="-128"/>
              </a:rPr>
            </a:br>
            <a:endParaRPr lang="ja-JP" altLang="en-US" sz="2000" u="sng" dirty="0">
              <a:latin typeface="メイリオ" panose="020B0604030504040204" pitchFamily="50" charset="-128"/>
              <a:ea typeface="メイリオ" panose="020B0604030504040204" pitchFamily="50" charset="-128"/>
            </a:endParaRPr>
          </a:p>
        </p:txBody>
      </p:sp>
      <p:pic>
        <p:nvPicPr>
          <p:cNvPr id="11" name="図 10">
            <a:hlinkClick r:id="rId2"/>
            <a:extLst>
              <a:ext uri="{FF2B5EF4-FFF2-40B4-BE49-F238E27FC236}">
                <a16:creationId xmlns:a16="http://schemas.microsoft.com/office/drawing/2014/main" id="{5065773E-B033-D7A2-2211-52261721C7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15577" y="5417423"/>
            <a:ext cx="1819503" cy="4245508"/>
          </a:xfrm>
          <a:prstGeom prst="rect">
            <a:avLst/>
          </a:prstGeom>
        </p:spPr>
      </p:pic>
      <p:sp>
        <p:nvSpPr>
          <p:cNvPr id="6" name="正方形/長方形 5">
            <a:extLst>
              <a:ext uri="{FF2B5EF4-FFF2-40B4-BE49-F238E27FC236}">
                <a16:creationId xmlns:a16="http://schemas.microsoft.com/office/drawing/2014/main" id="{C17DBFC3-6C36-B53B-BABC-5CCECD552D6A}"/>
              </a:ext>
            </a:extLst>
          </p:cNvPr>
          <p:cNvSpPr/>
          <p:nvPr/>
        </p:nvSpPr>
        <p:spPr>
          <a:xfrm>
            <a:off x="4633501" y="8268756"/>
            <a:ext cx="1648202" cy="7887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20AF32C7-D125-0602-7245-0C5E8C1C229F}"/>
              </a:ext>
            </a:extLst>
          </p:cNvPr>
          <p:cNvSpPr/>
          <p:nvPr/>
        </p:nvSpPr>
        <p:spPr>
          <a:xfrm>
            <a:off x="4515578" y="6095587"/>
            <a:ext cx="341761" cy="1591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5AC913FF-5EF5-FA9B-F9FB-77D89DD91F29}"/>
              </a:ext>
            </a:extLst>
          </p:cNvPr>
          <p:cNvSpPr/>
          <p:nvPr/>
        </p:nvSpPr>
        <p:spPr>
          <a:xfrm>
            <a:off x="4527862" y="5744509"/>
            <a:ext cx="329477" cy="2967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3D911C3E-88EA-9623-BB9E-F70EAA320866}"/>
              </a:ext>
            </a:extLst>
          </p:cNvPr>
          <p:cNvSpPr txBox="1"/>
          <p:nvPr/>
        </p:nvSpPr>
        <p:spPr>
          <a:xfrm>
            <a:off x="4171621" y="5728353"/>
            <a:ext cx="495709" cy="646331"/>
          </a:xfrm>
          <a:prstGeom prst="rect">
            <a:avLst/>
          </a:prstGeom>
          <a:noFill/>
        </p:spPr>
        <p:txBody>
          <a:bodyPr wrap="square" rtlCol="0">
            <a:spAutoFit/>
          </a:bodyPr>
          <a:lstStyle/>
          <a:p>
            <a:r>
              <a:rPr kumimoji="1" lang="ja-JP" altLang="en-US" dirty="0">
                <a:solidFill>
                  <a:srgbClr val="FF0000"/>
                </a:solidFill>
              </a:rPr>
              <a:t>①</a:t>
            </a:r>
            <a:endParaRPr kumimoji="1" lang="en-US" altLang="ja-JP" dirty="0">
              <a:solidFill>
                <a:srgbClr val="FF0000"/>
              </a:solidFill>
            </a:endParaRPr>
          </a:p>
          <a:p>
            <a:r>
              <a:rPr kumimoji="1" lang="ja-JP" altLang="en-US" dirty="0">
                <a:solidFill>
                  <a:srgbClr val="FF0000"/>
                </a:solidFill>
              </a:rPr>
              <a:t>②</a:t>
            </a:r>
          </a:p>
        </p:txBody>
      </p:sp>
      <p:pic>
        <p:nvPicPr>
          <p:cNvPr id="2" name="図 1">
            <a:extLst>
              <a:ext uri="{FF2B5EF4-FFF2-40B4-BE49-F238E27FC236}">
                <a16:creationId xmlns:a16="http://schemas.microsoft.com/office/drawing/2014/main" id="{E8D3341A-B1BD-01FC-90C7-368E9387848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42211" y="594256"/>
            <a:ext cx="1859480" cy="4338789"/>
          </a:xfrm>
          <a:prstGeom prst="rect">
            <a:avLst/>
          </a:prstGeom>
        </p:spPr>
      </p:pic>
      <p:sp>
        <p:nvSpPr>
          <p:cNvPr id="4" name="タイトル 1">
            <a:extLst>
              <a:ext uri="{FF2B5EF4-FFF2-40B4-BE49-F238E27FC236}">
                <a16:creationId xmlns:a16="http://schemas.microsoft.com/office/drawing/2014/main" id="{864E4E02-B214-66D4-BBA6-13F882625631}"/>
              </a:ext>
            </a:extLst>
          </p:cNvPr>
          <p:cNvSpPr>
            <a:spLocks noGrp="1"/>
          </p:cNvSpPr>
          <p:nvPr>
            <p:ph type="title"/>
          </p:nvPr>
        </p:nvSpPr>
        <p:spPr>
          <a:xfrm>
            <a:off x="522996" y="804097"/>
            <a:ext cx="3252883" cy="1280502"/>
          </a:xfrm>
        </p:spPr>
        <p:txBody>
          <a:bodyPr>
            <a:noAutofit/>
          </a:bodyPr>
          <a:lstStyle/>
          <a:p>
            <a:r>
              <a:rPr lang="en-US" altLang="ja-JP" sz="3200" u="sng" dirty="0">
                <a:latin typeface="メイリオ" panose="020B0604030504040204" pitchFamily="50" charset="-128"/>
                <a:ea typeface="メイリオ" panose="020B0604030504040204" pitchFamily="50" charset="-128"/>
              </a:rPr>
              <a:t>Documents</a:t>
            </a:r>
            <a:br>
              <a:rPr lang="en-US" altLang="ja-JP" sz="3200" u="sng" dirty="0">
                <a:latin typeface="メイリオ" panose="020B0604030504040204" pitchFamily="50" charset="-128"/>
                <a:ea typeface="メイリオ" panose="020B0604030504040204" pitchFamily="50" charset="-128"/>
              </a:rPr>
            </a:br>
            <a:r>
              <a:rPr lang="en-US" altLang="ja-JP" sz="2000" u="sng" dirty="0">
                <a:latin typeface="メイリオ" panose="020B0604030504040204" pitchFamily="50" charset="-128"/>
                <a:ea typeface="メイリオ" panose="020B0604030504040204" pitchFamily="50" charset="-128"/>
              </a:rPr>
              <a:t>(</a:t>
            </a:r>
            <a:r>
              <a:rPr lang="ja-JP" altLang="en-US" sz="2000" u="sng" dirty="0">
                <a:latin typeface="メイリオ" panose="020B0604030504040204" pitchFamily="50" charset="-128"/>
                <a:ea typeface="メイリオ" panose="020B0604030504040204" pitchFamily="50" charset="-128"/>
              </a:rPr>
              <a:t>公式掲示板</a:t>
            </a:r>
            <a:r>
              <a:rPr lang="en-US" altLang="ja-JP" sz="2000" u="sng" dirty="0">
                <a:latin typeface="メイリオ" panose="020B0604030504040204" pitchFamily="50" charset="-128"/>
                <a:ea typeface="メイリオ" panose="020B0604030504040204" pitchFamily="50" charset="-128"/>
              </a:rPr>
              <a:t>)</a:t>
            </a:r>
            <a:br>
              <a:rPr lang="en-US" altLang="ja-JP" sz="4000" u="sng" dirty="0">
                <a:latin typeface="メイリオ" panose="020B0604030504040204" pitchFamily="50" charset="-128"/>
                <a:ea typeface="メイリオ" panose="020B0604030504040204" pitchFamily="50" charset="-128"/>
              </a:rPr>
            </a:br>
            <a:endParaRPr kumimoji="1" lang="ja-JP" altLang="en-US" sz="4000" u="sng" dirty="0">
              <a:latin typeface="メイリオ" panose="020B0604030504040204" pitchFamily="50" charset="-128"/>
              <a:ea typeface="メイリオ" panose="020B0604030504040204" pitchFamily="50" charset="-128"/>
            </a:endParaRPr>
          </a:p>
        </p:txBody>
      </p:sp>
      <p:sp>
        <p:nvSpPr>
          <p:cNvPr id="8" name="タイトル 1">
            <a:extLst>
              <a:ext uri="{FF2B5EF4-FFF2-40B4-BE49-F238E27FC236}">
                <a16:creationId xmlns:a16="http://schemas.microsoft.com/office/drawing/2014/main" id="{8FC8C482-749D-DE96-8AC4-E4F01AC932EB}"/>
              </a:ext>
            </a:extLst>
          </p:cNvPr>
          <p:cNvSpPr txBox="1">
            <a:spLocks/>
          </p:cNvSpPr>
          <p:nvPr/>
        </p:nvSpPr>
        <p:spPr>
          <a:xfrm>
            <a:off x="700893" y="2133748"/>
            <a:ext cx="3421486" cy="1166005"/>
          </a:xfrm>
          <a:prstGeom prst="rect">
            <a:avLst/>
          </a:prstGeom>
        </p:spPr>
        <p:txBody>
          <a:bodyPr vert="horz" lIns="91440" tIns="45720" rIns="91440" bIns="45720" rtlCol="0" anchor="ctr">
            <a:normAutofit fontScale="4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70000"/>
              </a:lnSpc>
            </a:pPr>
            <a:r>
              <a:rPr lang="ja-JP" altLang="en-US" dirty="0">
                <a:solidFill>
                  <a:srgbClr val="FF0000"/>
                </a:solidFill>
                <a:latin typeface="メイリオ" panose="020B0604030504040204" pitchFamily="50" charset="-128"/>
                <a:ea typeface="メイリオ" panose="020B0604030504040204" pitchFamily="50" charset="-128"/>
              </a:rPr>
              <a:t>◎各種文書がアップロードされます。</a:t>
            </a:r>
            <a:endParaRPr lang="en-US" altLang="ja-JP" dirty="0">
              <a:solidFill>
                <a:srgbClr val="FF0000"/>
              </a:solidFill>
              <a:latin typeface="メイリオ" panose="020B0604030504040204" pitchFamily="50" charset="-128"/>
              <a:ea typeface="メイリオ" panose="020B0604030504040204" pitchFamily="50" charset="-128"/>
            </a:endParaRPr>
          </a:p>
          <a:p>
            <a:pPr>
              <a:lnSpc>
                <a:spcPct val="170000"/>
              </a:lnSpc>
            </a:pPr>
            <a:r>
              <a:rPr lang="ja-JP" altLang="en-US" dirty="0">
                <a:solidFill>
                  <a:srgbClr val="FF0000"/>
                </a:solidFill>
                <a:latin typeface="メイリオ" panose="020B0604030504040204" pitchFamily="50" charset="-128"/>
                <a:ea typeface="メイリオ" panose="020B0604030504040204" pitchFamily="50" charset="-128"/>
              </a:rPr>
              <a:t>適時ご確認ください。 </a:t>
            </a:r>
            <a:r>
              <a:rPr lang="en-US" altLang="ja-JP" dirty="0">
                <a:solidFill>
                  <a:schemeClr val="bg1"/>
                </a:solidFill>
                <a:latin typeface="メイリオ" panose="020B0604030504040204" pitchFamily="50" charset="-128"/>
                <a:ea typeface="メイリオ" panose="020B0604030504040204" pitchFamily="50" charset="-128"/>
              </a:rPr>
              <a:t>2】</a:t>
            </a:r>
            <a:r>
              <a:rPr lang="ja-JP" altLang="en-US" dirty="0">
                <a:solidFill>
                  <a:schemeClr val="bg1"/>
                </a:solidFill>
                <a:latin typeface="メイリオ" panose="020B0604030504040204" pitchFamily="50" charset="-128"/>
                <a:ea typeface="メイリオ" panose="020B0604030504040204" pitchFamily="50" charset="-128"/>
              </a:rPr>
              <a:t>、</a:t>
            </a:r>
            <a:r>
              <a:rPr lang="en-US" altLang="ja-JP" dirty="0">
                <a:solidFill>
                  <a:schemeClr val="bg1"/>
                </a:solidFill>
                <a:latin typeface="メイリオ" panose="020B0604030504040204" pitchFamily="50" charset="-128"/>
                <a:ea typeface="メイリオ" panose="020B0604030504040204" pitchFamily="50" charset="-128"/>
              </a:rPr>
              <a:t>【</a:t>
            </a:r>
            <a:r>
              <a:rPr lang="ja-JP" altLang="en-US" dirty="0">
                <a:solidFill>
                  <a:schemeClr val="bg1"/>
                </a:solidFill>
                <a:latin typeface="メイリオ" panose="020B0604030504040204" pitchFamily="50" charset="-128"/>
                <a:ea typeface="メイリオ" panose="020B0604030504040204" pitchFamily="50" charset="-128"/>
              </a:rPr>
              <a:t>ｸﾞﾙｰﾌﾟ</a:t>
            </a:r>
            <a:r>
              <a:rPr lang="en-US" altLang="ja-JP" dirty="0">
                <a:solidFill>
                  <a:schemeClr val="bg1"/>
                </a:solidFill>
                <a:latin typeface="メイリオ" panose="020B0604030504040204" pitchFamily="50" charset="-128"/>
                <a:ea typeface="メイリオ" panose="020B0604030504040204" pitchFamily="50" charset="-128"/>
              </a:rPr>
              <a:t>3】</a:t>
            </a:r>
            <a:r>
              <a:rPr lang="ja-JP" altLang="en-US" dirty="0">
                <a:solidFill>
                  <a:schemeClr val="bg1"/>
                </a:solidFill>
                <a:latin typeface="メイリオ" panose="020B0604030504040204" pitchFamily="50" charset="-128"/>
                <a:ea typeface="メイリオ" panose="020B0604030504040204" pitchFamily="50" charset="-128"/>
              </a:rPr>
              <a:t>も同様です。</a:t>
            </a:r>
          </a:p>
        </p:txBody>
      </p:sp>
      <p:sp>
        <p:nvSpPr>
          <p:cNvPr id="9" name="正方形/長方形 8">
            <a:extLst>
              <a:ext uri="{FF2B5EF4-FFF2-40B4-BE49-F238E27FC236}">
                <a16:creationId xmlns:a16="http://schemas.microsoft.com/office/drawing/2014/main" id="{A94E9322-5D1A-602D-7CD8-78B67799B9D7}"/>
              </a:ext>
            </a:extLst>
          </p:cNvPr>
          <p:cNvSpPr/>
          <p:nvPr/>
        </p:nvSpPr>
        <p:spPr>
          <a:xfrm>
            <a:off x="4515577" y="2617626"/>
            <a:ext cx="1648202" cy="18292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7299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230016AF-81D2-4CFC-B1CD-696C9C4E1275}"/>
              </a:ext>
            </a:extLst>
          </p:cNvPr>
          <p:cNvSpPr txBox="1">
            <a:spLocks/>
          </p:cNvSpPr>
          <p:nvPr/>
        </p:nvSpPr>
        <p:spPr>
          <a:xfrm>
            <a:off x="3661728" y="1621013"/>
            <a:ext cx="2957513" cy="775758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endParaRPr lang="ja-JP" altLang="en-US" dirty="0"/>
          </a:p>
        </p:txBody>
      </p:sp>
      <p:sp>
        <p:nvSpPr>
          <p:cNvPr id="9" name="コンテンツ プレースホルダー 2">
            <a:extLst>
              <a:ext uri="{FF2B5EF4-FFF2-40B4-BE49-F238E27FC236}">
                <a16:creationId xmlns:a16="http://schemas.microsoft.com/office/drawing/2014/main" id="{C42CF256-CBC5-4675-B637-43FD8E9703E3}"/>
              </a:ext>
            </a:extLst>
          </p:cNvPr>
          <p:cNvSpPr txBox="1">
            <a:spLocks/>
          </p:cNvSpPr>
          <p:nvPr/>
        </p:nvSpPr>
        <p:spPr>
          <a:xfrm>
            <a:off x="3661728" y="1621013"/>
            <a:ext cx="2957513" cy="775758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endParaRPr lang="ja-JP" altLang="en-US" dirty="0"/>
          </a:p>
        </p:txBody>
      </p:sp>
      <p:sp>
        <p:nvSpPr>
          <p:cNvPr id="6" name="タイトル 1">
            <a:extLst>
              <a:ext uri="{FF2B5EF4-FFF2-40B4-BE49-F238E27FC236}">
                <a16:creationId xmlns:a16="http://schemas.microsoft.com/office/drawing/2014/main" id="{A444194B-FB74-67F8-1BDC-590AB005BC72}"/>
              </a:ext>
            </a:extLst>
          </p:cNvPr>
          <p:cNvSpPr txBox="1">
            <a:spLocks/>
          </p:cNvSpPr>
          <p:nvPr/>
        </p:nvSpPr>
        <p:spPr>
          <a:xfrm>
            <a:off x="340359" y="5294586"/>
            <a:ext cx="5915025" cy="78675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kumimoji="1" lang="ja-JP" altLang="en-US" sz="3200" u="sng" dirty="0">
                <a:latin typeface="メイリオ" panose="020B0604030504040204" pitchFamily="50" charset="-128"/>
                <a:ea typeface="メイリオ" panose="020B0604030504040204" pitchFamily="50" charset="-128"/>
              </a:rPr>
              <a:t>質問の送信</a:t>
            </a:r>
            <a:br>
              <a:rPr lang="en-US" altLang="ja-JP" sz="2000" u="sng" dirty="0">
                <a:latin typeface="メイリオ" panose="020B0604030504040204" pitchFamily="50" charset="-128"/>
                <a:ea typeface="メイリオ" panose="020B0604030504040204" pitchFamily="50" charset="-128"/>
              </a:rPr>
            </a:br>
            <a:endParaRPr lang="ja-JP" altLang="en-US" sz="2000" u="sng" dirty="0">
              <a:latin typeface="メイリオ" panose="020B0604030504040204" pitchFamily="50" charset="-128"/>
              <a:ea typeface="メイリオ" panose="020B0604030504040204" pitchFamily="50" charset="-128"/>
            </a:endParaRPr>
          </a:p>
        </p:txBody>
      </p:sp>
      <p:sp>
        <p:nvSpPr>
          <p:cNvPr id="7" name="タイトル 1">
            <a:extLst>
              <a:ext uri="{FF2B5EF4-FFF2-40B4-BE49-F238E27FC236}">
                <a16:creationId xmlns:a16="http://schemas.microsoft.com/office/drawing/2014/main" id="{90288AD5-D1C1-0789-80FB-B47FAACE7939}"/>
              </a:ext>
            </a:extLst>
          </p:cNvPr>
          <p:cNvSpPr txBox="1">
            <a:spLocks/>
          </p:cNvSpPr>
          <p:nvPr/>
        </p:nvSpPr>
        <p:spPr>
          <a:xfrm>
            <a:off x="561188" y="5772300"/>
            <a:ext cx="1785577" cy="1356984"/>
          </a:xfrm>
          <a:prstGeom prst="rect">
            <a:avLst/>
          </a:prstGeom>
        </p:spPr>
        <p:txBody>
          <a:bodyPr vert="horz" lIns="91440" tIns="45720" rIns="91440" bIns="45720" rtlCol="0" anchor="ctr">
            <a:normAutofit fontScale="375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20000"/>
              </a:lnSpc>
            </a:pPr>
            <a:r>
              <a:rPr lang="ja-JP" altLang="en-US" dirty="0">
                <a:solidFill>
                  <a:srgbClr val="FF0000"/>
                </a:solidFill>
                <a:latin typeface="メイリオ" panose="020B0604030504040204" pitchFamily="50" charset="-128"/>
                <a:ea typeface="メイリオ" panose="020B0604030504040204" pitchFamily="50" charset="-128"/>
              </a:rPr>
              <a:t>◎レースオフイシャルズへ質問することができます。必要事項を入力し、「送信」を押して提出完了です。</a:t>
            </a:r>
            <a:endParaRPr lang="en-US" altLang="ja-JP" dirty="0">
              <a:solidFill>
                <a:srgbClr val="FF0000"/>
              </a:solidFill>
              <a:latin typeface="メイリオ" panose="020B0604030504040204" pitchFamily="50" charset="-128"/>
              <a:ea typeface="メイリオ" panose="020B0604030504040204" pitchFamily="50" charset="-128"/>
            </a:endParaRPr>
          </a:p>
        </p:txBody>
      </p:sp>
      <p:pic>
        <p:nvPicPr>
          <p:cNvPr id="10" name="図 9">
            <a:hlinkClick r:id="rId3"/>
            <a:extLst>
              <a:ext uri="{FF2B5EF4-FFF2-40B4-BE49-F238E27FC236}">
                <a16:creationId xmlns:a16="http://schemas.microsoft.com/office/drawing/2014/main" id="{352D7D18-CD3A-0DF4-116D-7245B5A59C2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36419" y="5772300"/>
            <a:ext cx="1465710" cy="3420000"/>
          </a:xfrm>
          <a:prstGeom prst="rect">
            <a:avLst/>
          </a:prstGeom>
        </p:spPr>
      </p:pic>
      <p:pic>
        <p:nvPicPr>
          <p:cNvPr id="20" name="図 19">
            <a:hlinkClick r:id="rId3"/>
            <a:extLst>
              <a:ext uri="{FF2B5EF4-FFF2-40B4-BE49-F238E27FC236}">
                <a16:creationId xmlns:a16="http://schemas.microsoft.com/office/drawing/2014/main" id="{0F9F8B85-C06D-6054-5790-052E7D4B38F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030473" y="5772305"/>
            <a:ext cx="1465710" cy="3419990"/>
          </a:xfrm>
          <a:prstGeom prst="rect">
            <a:avLst/>
          </a:prstGeom>
        </p:spPr>
      </p:pic>
      <p:sp>
        <p:nvSpPr>
          <p:cNvPr id="21" name="楕円 20">
            <a:extLst>
              <a:ext uri="{FF2B5EF4-FFF2-40B4-BE49-F238E27FC236}">
                <a16:creationId xmlns:a16="http://schemas.microsoft.com/office/drawing/2014/main" id="{87776D29-DACE-D3FC-1C40-7552E14640CF}"/>
              </a:ext>
            </a:extLst>
          </p:cNvPr>
          <p:cNvSpPr/>
          <p:nvPr/>
        </p:nvSpPr>
        <p:spPr>
          <a:xfrm>
            <a:off x="3592447" y="7318891"/>
            <a:ext cx="653556" cy="1513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A4BC7F71-3918-6057-B6B0-B8F0CE99B1E7}"/>
              </a:ext>
            </a:extLst>
          </p:cNvPr>
          <p:cNvSpPr/>
          <p:nvPr/>
        </p:nvSpPr>
        <p:spPr>
          <a:xfrm>
            <a:off x="3604731" y="6967519"/>
            <a:ext cx="329477" cy="2967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046861A0-BFA7-9A5F-1EB7-64F95349A888}"/>
              </a:ext>
            </a:extLst>
          </p:cNvPr>
          <p:cNvSpPr txBox="1"/>
          <p:nvPr/>
        </p:nvSpPr>
        <p:spPr>
          <a:xfrm>
            <a:off x="2799033" y="6938687"/>
            <a:ext cx="495709" cy="646331"/>
          </a:xfrm>
          <a:prstGeom prst="rect">
            <a:avLst/>
          </a:prstGeom>
          <a:noFill/>
        </p:spPr>
        <p:txBody>
          <a:bodyPr wrap="square" rtlCol="0">
            <a:spAutoFit/>
          </a:bodyPr>
          <a:lstStyle/>
          <a:p>
            <a:r>
              <a:rPr kumimoji="1" lang="ja-JP" altLang="en-US" dirty="0">
                <a:solidFill>
                  <a:srgbClr val="FF0000"/>
                </a:solidFill>
              </a:rPr>
              <a:t>①</a:t>
            </a:r>
            <a:endParaRPr kumimoji="1" lang="en-US" altLang="ja-JP" dirty="0">
              <a:solidFill>
                <a:srgbClr val="FF0000"/>
              </a:solidFill>
            </a:endParaRPr>
          </a:p>
          <a:p>
            <a:r>
              <a:rPr kumimoji="1" lang="ja-JP" altLang="en-US" dirty="0">
                <a:solidFill>
                  <a:srgbClr val="FF0000"/>
                </a:solidFill>
              </a:rPr>
              <a:t>②</a:t>
            </a:r>
          </a:p>
        </p:txBody>
      </p:sp>
      <p:sp>
        <p:nvSpPr>
          <p:cNvPr id="31" name="矢印: 右 30">
            <a:extLst>
              <a:ext uri="{FF2B5EF4-FFF2-40B4-BE49-F238E27FC236}">
                <a16:creationId xmlns:a16="http://schemas.microsoft.com/office/drawing/2014/main" id="{F2482AC3-C22D-D1EB-E818-CA3A8099748C}"/>
              </a:ext>
            </a:extLst>
          </p:cNvPr>
          <p:cNvSpPr/>
          <p:nvPr/>
        </p:nvSpPr>
        <p:spPr>
          <a:xfrm>
            <a:off x="4676356" y="7394543"/>
            <a:ext cx="192290" cy="206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a:hlinkClick r:id="rId6"/>
            <a:extLst>
              <a:ext uri="{FF2B5EF4-FFF2-40B4-BE49-F238E27FC236}">
                <a16:creationId xmlns:a16="http://schemas.microsoft.com/office/drawing/2014/main" id="{F4BFE33B-9916-B364-0C5D-6FB56283DD5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59752" y="1913062"/>
            <a:ext cx="1465710" cy="3420000"/>
          </a:xfrm>
          <a:prstGeom prst="rect">
            <a:avLst/>
          </a:prstGeom>
        </p:spPr>
      </p:pic>
      <p:sp>
        <p:nvSpPr>
          <p:cNvPr id="43" name="タイトル 1">
            <a:extLst>
              <a:ext uri="{FF2B5EF4-FFF2-40B4-BE49-F238E27FC236}">
                <a16:creationId xmlns:a16="http://schemas.microsoft.com/office/drawing/2014/main" id="{7774EB07-0A22-9AA2-BAB8-86A4D91D6764}"/>
              </a:ext>
            </a:extLst>
          </p:cNvPr>
          <p:cNvSpPr txBox="1">
            <a:spLocks/>
          </p:cNvSpPr>
          <p:nvPr/>
        </p:nvSpPr>
        <p:spPr>
          <a:xfrm>
            <a:off x="385633" y="1601433"/>
            <a:ext cx="4013428" cy="78675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kumimoji="1" lang="ja-JP" altLang="en-US" sz="3200" u="sng" dirty="0">
                <a:latin typeface="メイリオ" panose="020B0604030504040204" pitchFamily="50" charset="-128"/>
                <a:ea typeface="メイリオ" panose="020B0604030504040204" pitchFamily="50" charset="-128"/>
              </a:rPr>
              <a:t>審問要求の受付</a:t>
            </a:r>
            <a:endParaRPr kumimoji="1" lang="en-US" altLang="ja-JP" sz="3200" u="sng" dirty="0">
              <a:latin typeface="メイリオ" panose="020B0604030504040204" pitchFamily="50" charset="-128"/>
              <a:ea typeface="メイリオ" panose="020B0604030504040204" pitchFamily="50" charset="-128"/>
            </a:endParaRPr>
          </a:p>
          <a:p>
            <a:r>
              <a:rPr kumimoji="1" lang="en-US" altLang="ja-JP" sz="2000" u="sng" dirty="0">
                <a:latin typeface="メイリオ" panose="020B0604030504040204" pitchFamily="50" charset="-128"/>
                <a:ea typeface="メイリオ" panose="020B0604030504040204" pitchFamily="50" charset="-128"/>
              </a:rPr>
              <a:t>(</a:t>
            </a:r>
            <a:r>
              <a:rPr kumimoji="1" lang="ja-JP" altLang="en-US" sz="2000" u="sng" dirty="0">
                <a:latin typeface="メイリオ" panose="020B0604030504040204" pitchFamily="50" charset="-128"/>
                <a:ea typeface="メイリオ" panose="020B0604030504040204" pitchFamily="50" charset="-128"/>
              </a:rPr>
              <a:t>抗議の受付</a:t>
            </a:r>
            <a:r>
              <a:rPr kumimoji="1" lang="en-US" altLang="ja-JP" sz="2000" u="sng" dirty="0">
                <a:latin typeface="メイリオ" panose="020B0604030504040204" pitchFamily="50" charset="-128"/>
                <a:ea typeface="メイリオ" panose="020B0604030504040204" pitchFamily="50" charset="-128"/>
              </a:rPr>
              <a:t>)</a:t>
            </a:r>
            <a:br>
              <a:rPr lang="en-US" altLang="ja-JP" sz="2000" u="sng" dirty="0">
                <a:latin typeface="メイリオ" panose="020B0604030504040204" pitchFamily="50" charset="-128"/>
                <a:ea typeface="メイリオ" panose="020B0604030504040204" pitchFamily="50" charset="-128"/>
              </a:rPr>
            </a:br>
            <a:endParaRPr lang="ja-JP" altLang="en-US" sz="2000" u="sng" dirty="0">
              <a:latin typeface="メイリオ" panose="020B0604030504040204" pitchFamily="50" charset="-128"/>
              <a:ea typeface="メイリオ" panose="020B0604030504040204" pitchFamily="50" charset="-128"/>
            </a:endParaRPr>
          </a:p>
        </p:txBody>
      </p:sp>
      <p:sp>
        <p:nvSpPr>
          <p:cNvPr id="44" name="タイトル 1">
            <a:extLst>
              <a:ext uri="{FF2B5EF4-FFF2-40B4-BE49-F238E27FC236}">
                <a16:creationId xmlns:a16="http://schemas.microsoft.com/office/drawing/2014/main" id="{AA07437F-B10C-0F61-9591-AADDFFD462A8}"/>
              </a:ext>
            </a:extLst>
          </p:cNvPr>
          <p:cNvSpPr txBox="1">
            <a:spLocks/>
          </p:cNvSpPr>
          <p:nvPr/>
        </p:nvSpPr>
        <p:spPr>
          <a:xfrm>
            <a:off x="629810" y="2199138"/>
            <a:ext cx="1912078" cy="1208156"/>
          </a:xfrm>
          <a:prstGeom prst="rect">
            <a:avLst/>
          </a:prstGeom>
        </p:spPr>
        <p:txBody>
          <a:bodyPr vert="horz" lIns="91440" tIns="45720" rIns="91440" bIns="45720" rtlCol="0" anchor="ctr">
            <a:normAutofit fontScale="375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20000"/>
              </a:lnSpc>
            </a:pPr>
            <a:r>
              <a:rPr lang="ja-JP" altLang="en-US" dirty="0">
                <a:solidFill>
                  <a:srgbClr val="FF0000"/>
                </a:solidFill>
                <a:latin typeface="メイリオ" panose="020B0604030504040204" pitchFamily="50" charset="-128"/>
                <a:ea typeface="メイリオ" panose="020B0604030504040204" pitchFamily="50" charset="-128"/>
              </a:rPr>
              <a:t>◎必要事項を記入し、「保存」を押して提出完了です。画像や書類を添付することも可能です。</a:t>
            </a:r>
            <a:endParaRPr lang="ja-JP" altLang="en-US" dirty="0">
              <a:solidFill>
                <a:schemeClr val="bg1"/>
              </a:solidFill>
              <a:latin typeface="メイリオ" panose="020B0604030504040204" pitchFamily="50" charset="-128"/>
              <a:ea typeface="メイリオ" panose="020B0604030504040204" pitchFamily="50" charset="-128"/>
            </a:endParaRPr>
          </a:p>
        </p:txBody>
      </p:sp>
      <p:pic>
        <p:nvPicPr>
          <p:cNvPr id="45" name="図 44">
            <a:hlinkClick r:id="rId6"/>
            <a:extLst>
              <a:ext uri="{FF2B5EF4-FFF2-40B4-BE49-F238E27FC236}">
                <a16:creationId xmlns:a16="http://schemas.microsoft.com/office/drawing/2014/main" id="{C6102723-D77E-ADF2-6585-4B00CF51A92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075249" y="1913067"/>
            <a:ext cx="1465710" cy="3419990"/>
          </a:xfrm>
          <a:prstGeom prst="rect">
            <a:avLst/>
          </a:prstGeom>
        </p:spPr>
      </p:pic>
      <p:sp>
        <p:nvSpPr>
          <p:cNvPr id="46" name="楕円 45">
            <a:extLst>
              <a:ext uri="{FF2B5EF4-FFF2-40B4-BE49-F238E27FC236}">
                <a16:creationId xmlns:a16="http://schemas.microsoft.com/office/drawing/2014/main" id="{B21A18A6-DF98-B0EE-54AD-B3233E267A29}"/>
              </a:ext>
            </a:extLst>
          </p:cNvPr>
          <p:cNvSpPr/>
          <p:nvPr/>
        </p:nvSpPr>
        <p:spPr>
          <a:xfrm>
            <a:off x="3661693" y="3309407"/>
            <a:ext cx="653556" cy="1513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562CBF4E-DE12-9CF1-33A3-1FF674288F71}"/>
              </a:ext>
            </a:extLst>
          </p:cNvPr>
          <p:cNvSpPr/>
          <p:nvPr/>
        </p:nvSpPr>
        <p:spPr>
          <a:xfrm>
            <a:off x="3627931" y="3050127"/>
            <a:ext cx="329477" cy="2967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D6A4C1A5-E933-EE9E-6BEB-9704EE447EDB}"/>
              </a:ext>
            </a:extLst>
          </p:cNvPr>
          <p:cNvSpPr txBox="1"/>
          <p:nvPr/>
        </p:nvSpPr>
        <p:spPr>
          <a:xfrm>
            <a:off x="2822233" y="3021295"/>
            <a:ext cx="495709" cy="646331"/>
          </a:xfrm>
          <a:prstGeom prst="rect">
            <a:avLst/>
          </a:prstGeom>
          <a:noFill/>
        </p:spPr>
        <p:txBody>
          <a:bodyPr wrap="square" rtlCol="0">
            <a:spAutoFit/>
          </a:bodyPr>
          <a:lstStyle/>
          <a:p>
            <a:r>
              <a:rPr kumimoji="1" lang="ja-JP" altLang="en-US" dirty="0">
                <a:solidFill>
                  <a:srgbClr val="FF0000"/>
                </a:solidFill>
              </a:rPr>
              <a:t>①</a:t>
            </a:r>
            <a:endParaRPr kumimoji="1" lang="en-US" altLang="ja-JP" dirty="0">
              <a:solidFill>
                <a:srgbClr val="FF0000"/>
              </a:solidFill>
            </a:endParaRPr>
          </a:p>
          <a:p>
            <a:r>
              <a:rPr kumimoji="1" lang="ja-JP" altLang="en-US" dirty="0">
                <a:solidFill>
                  <a:srgbClr val="FF0000"/>
                </a:solidFill>
              </a:rPr>
              <a:t>②</a:t>
            </a:r>
          </a:p>
        </p:txBody>
      </p:sp>
      <p:sp>
        <p:nvSpPr>
          <p:cNvPr id="49" name="矢印: 右 48">
            <a:extLst>
              <a:ext uri="{FF2B5EF4-FFF2-40B4-BE49-F238E27FC236}">
                <a16:creationId xmlns:a16="http://schemas.microsoft.com/office/drawing/2014/main" id="{DE1E24CA-8335-4CFD-6C72-E5CF53BF3D16}"/>
              </a:ext>
            </a:extLst>
          </p:cNvPr>
          <p:cNvSpPr/>
          <p:nvPr/>
        </p:nvSpPr>
        <p:spPr>
          <a:xfrm>
            <a:off x="4613121" y="3460712"/>
            <a:ext cx="192290" cy="206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タイトル 1">
            <a:extLst>
              <a:ext uri="{FF2B5EF4-FFF2-40B4-BE49-F238E27FC236}">
                <a16:creationId xmlns:a16="http://schemas.microsoft.com/office/drawing/2014/main" id="{F4831B4A-CCA0-1165-CECD-4DC8E2B3E297}"/>
              </a:ext>
            </a:extLst>
          </p:cNvPr>
          <p:cNvSpPr txBox="1">
            <a:spLocks/>
          </p:cNvSpPr>
          <p:nvPr/>
        </p:nvSpPr>
        <p:spPr>
          <a:xfrm>
            <a:off x="340359" y="393327"/>
            <a:ext cx="6085103" cy="822926"/>
          </a:xfrm>
          <a:prstGeom prst="rect">
            <a:avLst/>
          </a:prstGeom>
          <a:solidFill>
            <a:srgbClr val="FFFF00"/>
          </a:solidFill>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b="1" dirty="0">
                <a:solidFill>
                  <a:srgbClr val="FF0000"/>
                </a:solidFill>
                <a:latin typeface="メイリオ" panose="020B0604030504040204" pitchFamily="50" charset="-128"/>
                <a:ea typeface="メイリオ" panose="020B0604030504040204" pitchFamily="50" charset="-128"/>
              </a:rPr>
              <a:t>★</a:t>
            </a:r>
            <a:r>
              <a:rPr lang="en-US" altLang="ja-JP" sz="1400" b="1" dirty="0">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検索</a:t>
            </a:r>
            <a:r>
              <a:rPr lang="en-US" altLang="ja-JP" sz="1400" b="1" dirty="0">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の項目に入力したい艇のセイルナンバーを入れると対象が</a:t>
            </a:r>
            <a:endParaRPr lang="en-US" altLang="ja-JP" sz="1400" b="1" dirty="0">
              <a:solidFill>
                <a:srgbClr val="FF0000"/>
              </a:solidFill>
              <a:latin typeface="メイリオ" panose="020B0604030504040204" pitchFamily="50" charset="-128"/>
              <a:ea typeface="メイリオ" panose="020B0604030504040204" pitchFamily="50" charset="-128"/>
            </a:endParaRPr>
          </a:p>
          <a:p>
            <a:r>
              <a:rPr lang="ja-JP" altLang="en-US" sz="1400" b="1" dirty="0">
                <a:solidFill>
                  <a:srgbClr val="FF0000"/>
                </a:solidFill>
                <a:latin typeface="メイリオ" panose="020B0604030504040204" pitchFamily="50" charset="-128"/>
                <a:ea typeface="メイリオ" panose="020B0604030504040204" pitchFamily="50" charset="-128"/>
              </a:rPr>
              <a:t>リスト化されます。そちらを選択すると入力手間が少なくなります。</a:t>
            </a:r>
            <a:endParaRPr lang="en-US" altLang="ja-JP" sz="1400" b="1" dirty="0">
              <a:solidFill>
                <a:srgbClr val="FF0000"/>
              </a:solidFill>
              <a:latin typeface="メイリオ" panose="020B0604030504040204" pitchFamily="50" charset="-128"/>
              <a:ea typeface="メイリオ" panose="020B0604030504040204" pitchFamily="50" charset="-128"/>
            </a:endParaRPr>
          </a:p>
          <a:p>
            <a:r>
              <a:rPr lang="en-US" altLang="ja-JP" sz="1400" b="1" dirty="0">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セイルナンバー以外でもリスト化されます。　例：選手名等</a:t>
            </a:r>
            <a:r>
              <a:rPr lang="en-US" altLang="ja-JP" sz="1400" b="1" dirty="0">
                <a:solidFill>
                  <a:srgbClr val="FF0000"/>
                </a:solidFill>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2079057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230016AF-81D2-4CFC-B1CD-696C9C4E1275}"/>
              </a:ext>
            </a:extLst>
          </p:cNvPr>
          <p:cNvSpPr txBox="1">
            <a:spLocks/>
          </p:cNvSpPr>
          <p:nvPr/>
        </p:nvSpPr>
        <p:spPr>
          <a:xfrm>
            <a:off x="3661728" y="1621013"/>
            <a:ext cx="2957513" cy="775758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endParaRPr lang="ja-JP" altLang="en-US" dirty="0"/>
          </a:p>
        </p:txBody>
      </p:sp>
      <p:sp>
        <p:nvSpPr>
          <p:cNvPr id="5" name="タイトル 1">
            <a:extLst>
              <a:ext uri="{FF2B5EF4-FFF2-40B4-BE49-F238E27FC236}">
                <a16:creationId xmlns:a16="http://schemas.microsoft.com/office/drawing/2014/main" id="{087C8C2D-A7D3-4F9B-A573-9037B26CEBB1}"/>
              </a:ext>
            </a:extLst>
          </p:cNvPr>
          <p:cNvSpPr txBox="1">
            <a:spLocks/>
          </p:cNvSpPr>
          <p:nvPr/>
        </p:nvSpPr>
        <p:spPr>
          <a:xfrm>
            <a:off x="471487" y="1658475"/>
            <a:ext cx="5915025" cy="3665365"/>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endParaRPr lang="ja-JP" altLang="en-US" dirty="0">
              <a:solidFill>
                <a:schemeClr val="bg1"/>
              </a:solidFill>
              <a:latin typeface="メイリオ" panose="020B0604030504040204" pitchFamily="50" charset="-128"/>
              <a:ea typeface="メイリオ" panose="020B0604030504040204" pitchFamily="50" charset="-128"/>
            </a:endParaRPr>
          </a:p>
        </p:txBody>
      </p:sp>
      <p:sp>
        <p:nvSpPr>
          <p:cNvPr id="14" name="タイトル 1">
            <a:extLst>
              <a:ext uri="{FF2B5EF4-FFF2-40B4-BE49-F238E27FC236}">
                <a16:creationId xmlns:a16="http://schemas.microsoft.com/office/drawing/2014/main" id="{92F57844-A6C7-6B24-87A1-9A13AB0F9C2E}"/>
              </a:ext>
            </a:extLst>
          </p:cNvPr>
          <p:cNvSpPr txBox="1">
            <a:spLocks/>
          </p:cNvSpPr>
          <p:nvPr/>
        </p:nvSpPr>
        <p:spPr>
          <a:xfrm>
            <a:off x="462195" y="5830906"/>
            <a:ext cx="1981427" cy="1207434"/>
          </a:xfrm>
          <a:prstGeom prst="rect">
            <a:avLst/>
          </a:prstGeom>
        </p:spPr>
        <p:txBody>
          <a:bodyPr vert="horz" lIns="91440" tIns="45720" rIns="91440" bIns="45720" rtlCol="0" anchor="ctr">
            <a:normAutofit fontScale="375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20000"/>
              </a:lnSpc>
            </a:pPr>
            <a:r>
              <a:rPr lang="ja-JP" altLang="en-US" dirty="0">
                <a:solidFill>
                  <a:srgbClr val="FF0000"/>
                </a:solidFill>
                <a:latin typeface="メイリオ" panose="020B0604030504040204" pitchFamily="50" charset="-128"/>
                <a:ea typeface="メイリオ" panose="020B0604030504040204" pitchFamily="50" charset="-128"/>
              </a:rPr>
              <a:t>◎提出された抗議書に対して判決結果を確認することができます。</a:t>
            </a:r>
            <a:endParaRPr lang="en-US" altLang="ja-JP" dirty="0">
              <a:solidFill>
                <a:srgbClr val="FF0000"/>
              </a:solidFill>
              <a:latin typeface="メイリオ" panose="020B0604030504040204" pitchFamily="50" charset="-128"/>
              <a:ea typeface="メイリオ" panose="020B0604030504040204" pitchFamily="50" charset="-128"/>
            </a:endParaRPr>
          </a:p>
          <a:p>
            <a:pPr>
              <a:lnSpc>
                <a:spcPct val="120000"/>
              </a:lnSpc>
            </a:pPr>
            <a:r>
              <a:rPr lang="ja-JP" altLang="en-US" dirty="0">
                <a:solidFill>
                  <a:srgbClr val="FF0000"/>
                </a:solidFill>
                <a:latin typeface="メイリオ" panose="020B0604030504040204" pitchFamily="50" charset="-128"/>
                <a:ea typeface="メイリオ" panose="020B0604030504040204" pitchFamily="50" charset="-128"/>
              </a:rPr>
              <a:t>抗議書、判決全文を確認することも可能です。</a:t>
            </a:r>
            <a:r>
              <a:rPr lang="ja-JP" altLang="en-US" dirty="0">
                <a:solidFill>
                  <a:schemeClr val="bg1"/>
                </a:solidFill>
                <a:latin typeface="メイリオ" panose="020B0604030504040204" pitchFamily="50" charset="-128"/>
                <a:ea typeface="メイリオ" panose="020B0604030504040204" pitchFamily="50" charset="-128"/>
              </a:rPr>
              <a:t>ます。</a:t>
            </a:r>
          </a:p>
        </p:txBody>
      </p:sp>
      <p:sp>
        <p:nvSpPr>
          <p:cNvPr id="15" name="タイトル 1">
            <a:extLst>
              <a:ext uri="{FF2B5EF4-FFF2-40B4-BE49-F238E27FC236}">
                <a16:creationId xmlns:a16="http://schemas.microsoft.com/office/drawing/2014/main" id="{4646B76A-CDA2-CA35-924D-D59F512500C7}"/>
              </a:ext>
            </a:extLst>
          </p:cNvPr>
          <p:cNvSpPr txBox="1">
            <a:spLocks/>
          </p:cNvSpPr>
          <p:nvPr/>
        </p:nvSpPr>
        <p:spPr>
          <a:xfrm>
            <a:off x="462195" y="5296160"/>
            <a:ext cx="5915025" cy="78675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3200" u="sng" dirty="0">
                <a:latin typeface="メイリオ" panose="020B0604030504040204" pitchFamily="50" charset="-128"/>
                <a:ea typeface="メイリオ" panose="020B0604030504040204" pitchFamily="50" charset="-128"/>
              </a:rPr>
              <a:t>判決</a:t>
            </a:r>
            <a:br>
              <a:rPr lang="en-US" altLang="ja-JP" sz="2000" u="sng" dirty="0">
                <a:latin typeface="メイリオ" panose="020B0604030504040204" pitchFamily="50" charset="-128"/>
                <a:ea typeface="メイリオ" panose="020B0604030504040204" pitchFamily="50" charset="-128"/>
              </a:rPr>
            </a:br>
            <a:endParaRPr lang="ja-JP" altLang="en-US" sz="2000" u="sng" dirty="0">
              <a:latin typeface="メイリオ" panose="020B0604030504040204" pitchFamily="50" charset="-128"/>
              <a:ea typeface="メイリオ" panose="020B0604030504040204" pitchFamily="50" charset="-128"/>
            </a:endParaRPr>
          </a:p>
        </p:txBody>
      </p:sp>
      <p:sp>
        <p:nvSpPr>
          <p:cNvPr id="17" name="タイトル 1">
            <a:extLst>
              <a:ext uri="{FF2B5EF4-FFF2-40B4-BE49-F238E27FC236}">
                <a16:creationId xmlns:a16="http://schemas.microsoft.com/office/drawing/2014/main" id="{DB2EBEAF-B24E-2940-9666-AF87C7AAABD6}"/>
              </a:ext>
            </a:extLst>
          </p:cNvPr>
          <p:cNvSpPr txBox="1">
            <a:spLocks/>
          </p:cNvSpPr>
          <p:nvPr/>
        </p:nvSpPr>
        <p:spPr>
          <a:xfrm>
            <a:off x="542704" y="9178421"/>
            <a:ext cx="5915025" cy="501401"/>
          </a:xfrm>
          <a:prstGeom prst="rect">
            <a:avLst/>
          </a:prstGeom>
          <a:solidFill>
            <a:srgbClr val="FFFF00"/>
          </a:solidFill>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b="1" dirty="0">
                <a:solidFill>
                  <a:srgbClr val="FF0000"/>
                </a:solidFill>
                <a:latin typeface="メイリオ" panose="020B0604030504040204" pitchFamily="50" charset="-128"/>
                <a:ea typeface="メイリオ" panose="020B0604030504040204" pitchFamily="50" charset="-128"/>
              </a:rPr>
              <a:t>★次ページで提出された抗議書と判決文書のイメージがあります。</a:t>
            </a:r>
            <a:endParaRPr lang="en-US" altLang="ja-JP" sz="1400" b="1" dirty="0">
              <a:solidFill>
                <a:srgbClr val="FF0000"/>
              </a:solidFill>
              <a:latin typeface="メイリオ" panose="020B0604030504040204" pitchFamily="50" charset="-128"/>
              <a:ea typeface="メイリオ" panose="020B0604030504040204" pitchFamily="50" charset="-128"/>
            </a:endParaRPr>
          </a:p>
        </p:txBody>
      </p:sp>
      <p:pic>
        <p:nvPicPr>
          <p:cNvPr id="2" name="図 1">
            <a:hlinkClick r:id="rId2"/>
            <a:extLst>
              <a:ext uri="{FF2B5EF4-FFF2-40B4-BE49-F238E27FC236}">
                <a16:creationId xmlns:a16="http://schemas.microsoft.com/office/drawing/2014/main" id="{234D83BB-3DAB-1D9E-6F95-040D9C85A8E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25527" y="5628187"/>
            <a:ext cx="1465710" cy="3419990"/>
          </a:xfrm>
          <a:prstGeom prst="rect">
            <a:avLst/>
          </a:prstGeom>
        </p:spPr>
      </p:pic>
      <p:pic>
        <p:nvPicPr>
          <p:cNvPr id="3" name="図 2">
            <a:hlinkClick r:id="rId2"/>
            <a:extLst>
              <a:ext uri="{FF2B5EF4-FFF2-40B4-BE49-F238E27FC236}">
                <a16:creationId xmlns:a16="http://schemas.microsoft.com/office/drawing/2014/main" id="{0BA094A0-4D31-59BC-DC57-86135EB7673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19581" y="5628187"/>
            <a:ext cx="1465710" cy="3419990"/>
          </a:xfrm>
          <a:prstGeom prst="rect">
            <a:avLst/>
          </a:prstGeom>
        </p:spPr>
      </p:pic>
      <p:sp>
        <p:nvSpPr>
          <p:cNvPr id="6" name="楕円 5">
            <a:extLst>
              <a:ext uri="{FF2B5EF4-FFF2-40B4-BE49-F238E27FC236}">
                <a16:creationId xmlns:a16="http://schemas.microsoft.com/office/drawing/2014/main" id="{157E2A99-50F3-7E07-84EE-2B5C40282101}"/>
              </a:ext>
            </a:extLst>
          </p:cNvPr>
          <p:cNvSpPr/>
          <p:nvPr/>
        </p:nvSpPr>
        <p:spPr>
          <a:xfrm>
            <a:off x="2837369" y="6363510"/>
            <a:ext cx="653556" cy="1513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682DCCE7-9AD1-F898-C301-DD762C0BCB90}"/>
              </a:ext>
            </a:extLst>
          </p:cNvPr>
          <p:cNvSpPr/>
          <p:nvPr/>
        </p:nvSpPr>
        <p:spPr>
          <a:xfrm>
            <a:off x="2872513" y="5859738"/>
            <a:ext cx="329477" cy="2967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61C0D29-EB8C-1C48-69EF-C6D5DD95E2B0}"/>
              </a:ext>
            </a:extLst>
          </p:cNvPr>
          <p:cNvSpPr txBox="1"/>
          <p:nvPr/>
        </p:nvSpPr>
        <p:spPr>
          <a:xfrm>
            <a:off x="2468125" y="5866509"/>
            <a:ext cx="495709" cy="646331"/>
          </a:xfrm>
          <a:prstGeom prst="rect">
            <a:avLst/>
          </a:prstGeom>
          <a:noFill/>
        </p:spPr>
        <p:txBody>
          <a:bodyPr wrap="square" rtlCol="0">
            <a:spAutoFit/>
          </a:bodyPr>
          <a:lstStyle/>
          <a:p>
            <a:r>
              <a:rPr kumimoji="1" lang="ja-JP" altLang="en-US" dirty="0">
                <a:solidFill>
                  <a:srgbClr val="FF0000"/>
                </a:solidFill>
              </a:rPr>
              <a:t>①</a:t>
            </a:r>
            <a:endParaRPr kumimoji="1" lang="en-US" altLang="ja-JP" dirty="0">
              <a:solidFill>
                <a:srgbClr val="FF0000"/>
              </a:solidFill>
            </a:endParaRPr>
          </a:p>
          <a:p>
            <a:r>
              <a:rPr kumimoji="1" lang="ja-JP" altLang="en-US" dirty="0">
                <a:solidFill>
                  <a:srgbClr val="FF0000"/>
                </a:solidFill>
              </a:rPr>
              <a:t>②</a:t>
            </a:r>
          </a:p>
        </p:txBody>
      </p:sp>
      <p:sp>
        <p:nvSpPr>
          <p:cNvPr id="11" name="矢印: 右 10">
            <a:extLst>
              <a:ext uri="{FF2B5EF4-FFF2-40B4-BE49-F238E27FC236}">
                <a16:creationId xmlns:a16="http://schemas.microsoft.com/office/drawing/2014/main" id="{72C8955C-5018-0F5A-9F74-E49535B23E7D}"/>
              </a:ext>
            </a:extLst>
          </p:cNvPr>
          <p:cNvSpPr/>
          <p:nvPr/>
        </p:nvSpPr>
        <p:spPr>
          <a:xfrm>
            <a:off x="4565464" y="7250425"/>
            <a:ext cx="192290" cy="206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a:extLst>
              <a:ext uri="{FF2B5EF4-FFF2-40B4-BE49-F238E27FC236}">
                <a16:creationId xmlns:a16="http://schemas.microsoft.com/office/drawing/2014/main" id="{BFFAF38B-67C9-5192-911B-CAB7C37D9D37}"/>
              </a:ext>
            </a:extLst>
          </p:cNvPr>
          <p:cNvSpPr txBox="1">
            <a:spLocks/>
          </p:cNvSpPr>
          <p:nvPr/>
        </p:nvSpPr>
        <p:spPr>
          <a:xfrm>
            <a:off x="378130" y="2361311"/>
            <a:ext cx="2253008" cy="2278147"/>
          </a:xfrm>
          <a:prstGeom prst="rect">
            <a:avLst/>
          </a:prstGeom>
          <a:solidFill>
            <a:srgbClr val="FFFF00"/>
          </a:solidFill>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b="1" dirty="0">
                <a:solidFill>
                  <a:srgbClr val="FF0000"/>
                </a:solidFill>
                <a:latin typeface="メイリオ" panose="020B0604030504040204" pitchFamily="50" charset="-128"/>
                <a:ea typeface="メイリオ" panose="020B0604030504040204" pitchFamily="50" charset="-128"/>
              </a:rPr>
              <a:t>★</a:t>
            </a:r>
            <a:r>
              <a:rPr lang="en-US" altLang="ja-JP" sz="1400" b="1" dirty="0">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検索</a:t>
            </a:r>
            <a:r>
              <a:rPr lang="en-US" altLang="ja-JP" sz="1400" b="1" dirty="0">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の項目に入力したい艇のセイルナンバーを入れると対象が</a:t>
            </a:r>
            <a:endParaRPr lang="en-US" altLang="ja-JP" sz="1400" b="1" dirty="0">
              <a:solidFill>
                <a:srgbClr val="FF0000"/>
              </a:solidFill>
              <a:latin typeface="メイリオ" panose="020B0604030504040204" pitchFamily="50" charset="-128"/>
              <a:ea typeface="メイリオ" panose="020B0604030504040204" pitchFamily="50" charset="-128"/>
            </a:endParaRPr>
          </a:p>
          <a:p>
            <a:r>
              <a:rPr lang="ja-JP" altLang="en-US" sz="1400" b="1" dirty="0">
                <a:solidFill>
                  <a:srgbClr val="FF0000"/>
                </a:solidFill>
                <a:latin typeface="メイリオ" panose="020B0604030504040204" pitchFamily="50" charset="-128"/>
                <a:ea typeface="メイリオ" panose="020B0604030504040204" pitchFamily="50" charset="-128"/>
              </a:rPr>
              <a:t>リスト化されます。そちらを選択すると入力手間が少なくなります。</a:t>
            </a:r>
            <a:endParaRPr lang="en-US" altLang="ja-JP" sz="1400" b="1" dirty="0">
              <a:solidFill>
                <a:srgbClr val="FF0000"/>
              </a:solidFill>
              <a:latin typeface="メイリオ" panose="020B0604030504040204" pitchFamily="50" charset="-128"/>
              <a:ea typeface="メイリオ" panose="020B0604030504040204" pitchFamily="50" charset="-128"/>
            </a:endParaRPr>
          </a:p>
          <a:p>
            <a:r>
              <a:rPr lang="en-US" altLang="ja-JP" sz="1400" b="1" dirty="0">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セイルナンバー以外でもリスト化されます。　例：選手名等</a:t>
            </a:r>
            <a:r>
              <a:rPr lang="en-US" altLang="ja-JP" sz="1400" b="1" dirty="0">
                <a:solidFill>
                  <a:srgbClr val="FF0000"/>
                </a:solidFill>
                <a:latin typeface="メイリオ" panose="020B0604030504040204" pitchFamily="50" charset="-128"/>
                <a:ea typeface="メイリオ" panose="020B0604030504040204" pitchFamily="50" charset="-128"/>
              </a:rPr>
              <a:t>)</a:t>
            </a:r>
          </a:p>
        </p:txBody>
      </p:sp>
      <p:sp>
        <p:nvSpPr>
          <p:cNvPr id="9" name="タイトル 1">
            <a:extLst>
              <a:ext uri="{FF2B5EF4-FFF2-40B4-BE49-F238E27FC236}">
                <a16:creationId xmlns:a16="http://schemas.microsoft.com/office/drawing/2014/main" id="{6D1181A7-12CB-E1CD-A331-56CDF6ACC0FA}"/>
              </a:ext>
            </a:extLst>
          </p:cNvPr>
          <p:cNvSpPr>
            <a:spLocks noGrp="1"/>
          </p:cNvSpPr>
          <p:nvPr>
            <p:ph type="title"/>
          </p:nvPr>
        </p:nvSpPr>
        <p:spPr>
          <a:xfrm>
            <a:off x="292239" y="365479"/>
            <a:ext cx="3190241" cy="1356342"/>
          </a:xfrm>
        </p:spPr>
        <p:txBody>
          <a:bodyPr>
            <a:noAutofit/>
          </a:bodyPr>
          <a:lstStyle/>
          <a:p>
            <a:r>
              <a:rPr lang="ja-JP" altLang="en-US" sz="3200" u="sng" dirty="0">
                <a:latin typeface="メイリオ" panose="020B0604030504040204" pitchFamily="50" charset="-128"/>
                <a:ea typeface="メイリオ" panose="020B0604030504040204" pitchFamily="50" charset="-128"/>
              </a:rPr>
              <a:t>成績照会</a:t>
            </a:r>
            <a:br>
              <a:rPr lang="en-US" altLang="ja-JP" sz="4000" u="sng" dirty="0">
                <a:latin typeface="メイリオ" panose="020B0604030504040204" pitchFamily="50" charset="-128"/>
                <a:ea typeface="メイリオ" panose="020B0604030504040204" pitchFamily="50" charset="-128"/>
              </a:rPr>
            </a:br>
            <a:endParaRPr kumimoji="1" lang="ja-JP" altLang="en-US" sz="4000" u="sng" dirty="0">
              <a:latin typeface="メイリオ" panose="020B0604030504040204" pitchFamily="50" charset="-128"/>
              <a:ea typeface="メイリオ" panose="020B0604030504040204" pitchFamily="50" charset="-128"/>
            </a:endParaRPr>
          </a:p>
        </p:txBody>
      </p:sp>
      <p:sp>
        <p:nvSpPr>
          <p:cNvPr id="12" name="タイトル 1">
            <a:extLst>
              <a:ext uri="{FF2B5EF4-FFF2-40B4-BE49-F238E27FC236}">
                <a16:creationId xmlns:a16="http://schemas.microsoft.com/office/drawing/2014/main" id="{B9320962-F649-B632-82D6-63FDFE8D454A}"/>
              </a:ext>
            </a:extLst>
          </p:cNvPr>
          <p:cNvSpPr txBox="1">
            <a:spLocks/>
          </p:cNvSpPr>
          <p:nvPr/>
        </p:nvSpPr>
        <p:spPr>
          <a:xfrm>
            <a:off x="292240" y="1132541"/>
            <a:ext cx="2515114" cy="1062212"/>
          </a:xfrm>
          <a:prstGeom prst="rect">
            <a:avLst/>
          </a:prstGeom>
        </p:spPr>
        <p:txBody>
          <a:bodyPr vert="horz" lIns="91440" tIns="45720" rIns="91440" bIns="45720" rtlCol="0" anchor="ctr">
            <a:normAutofit fontScale="40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20000"/>
              </a:lnSpc>
            </a:pPr>
            <a:r>
              <a:rPr lang="ja-JP" altLang="en-US" dirty="0">
                <a:solidFill>
                  <a:srgbClr val="FF0000"/>
                </a:solidFill>
                <a:latin typeface="メイリオ" panose="020B0604030504040204" pitchFamily="50" charset="-128"/>
                <a:ea typeface="メイリオ" panose="020B0604030504040204" pitchFamily="50" charset="-128"/>
              </a:rPr>
              <a:t>◎成績記録について、照会することができます。</a:t>
            </a:r>
            <a:endParaRPr lang="en-US" altLang="ja-JP" dirty="0">
              <a:solidFill>
                <a:srgbClr val="FF0000"/>
              </a:solidFill>
              <a:latin typeface="メイリオ" panose="020B0604030504040204" pitchFamily="50" charset="-128"/>
              <a:ea typeface="メイリオ" panose="020B0604030504040204" pitchFamily="50" charset="-128"/>
            </a:endParaRPr>
          </a:p>
          <a:p>
            <a:pPr>
              <a:lnSpc>
                <a:spcPct val="120000"/>
              </a:lnSpc>
            </a:pPr>
            <a:r>
              <a:rPr lang="ja-JP" altLang="en-US" dirty="0">
                <a:solidFill>
                  <a:srgbClr val="FF0000"/>
                </a:solidFill>
                <a:latin typeface="メイリオ" panose="020B0604030504040204" pitchFamily="50" charset="-128"/>
                <a:ea typeface="メイリオ" panose="020B0604030504040204" pitchFamily="50" charset="-128"/>
              </a:rPr>
              <a:t>必要事項を入力し、「送信」を押して提出完了です。</a:t>
            </a:r>
            <a:r>
              <a:rPr lang="ja-JP" altLang="en-US" dirty="0">
                <a:solidFill>
                  <a:schemeClr val="bg1"/>
                </a:solidFill>
                <a:latin typeface="メイリオ" panose="020B0604030504040204" pitchFamily="50" charset="-128"/>
                <a:ea typeface="メイリオ" panose="020B0604030504040204" pitchFamily="50" charset="-128"/>
              </a:rPr>
              <a:t>です。</a:t>
            </a:r>
          </a:p>
        </p:txBody>
      </p:sp>
      <p:pic>
        <p:nvPicPr>
          <p:cNvPr id="13" name="図 12">
            <a:hlinkClick r:id="rId5"/>
            <a:extLst>
              <a:ext uri="{FF2B5EF4-FFF2-40B4-BE49-F238E27FC236}">
                <a16:creationId xmlns:a16="http://schemas.microsoft.com/office/drawing/2014/main" id="{E34AEA76-83FA-0E3F-EDB2-9E6C63224F1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005700" y="901898"/>
            <a:ext cx="1465710" cy="3419990"/>
          </a:xfrm>
          <a:prstGeom prst="rect">
            <a:avLst/>
          </a:prstGeom>
        </p:spPr>
      </p:pic>
      <p:pic>
        <p:nvPicPr>
          <p:cNvPr id="16" name="図 15">
            <a:hlinkClick r:id="rId5"/>
            <a:extLst>
              <a:ext uri="{FF2B5EF4-FFF2-40B4-BE49-F238E27FC236}">
                <a16:creationId xmlns:a16="http://schemas.microsoft.com/office/drawing/2014/main" id="{96FCEBCD-BBBF-DE85-D1DE-3C3D44E7D8E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99754" y="901898"/>
            <a:ext cx="1465710" cy="3419990"/>
          </a:xfrm>
          <a:prstGeom prst="rect">
            <a:avLst/>
          </a:prstGeom>
        </p:spPr>
      </p:pic>
      <p:sp>
        <p:nvSpPr>
          <p:cNvPr id="18" name="楕円 17">
            <a:extLst>
              <a:ext uri="{FF2B5EF4-FFF2-40B4-BE49-F238E27FC236}">
                <a16:creationId xmlns:a16="http://schemas.microsoft.com/office/drawing/2014/main" id="{9C294F4B-03F0-2E36-436C-F35EA14ED28C}"/>
              </a:ext>
            </a:extLst>
          </p:cNvPr>
          <p:cNvSpPr/>
          <p:nvPr/>
        </p:nvSpPr>
        <p:spPr>
          <a:xfrm>
            <a:off x="3661728" y="2532304"/>
            <a:ext cx="653556" cy="1513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EEDE0CB3-A381-71C3-E10A-40D2C3DE62D3}"/>
              </a:ext>
            </a:extLst>
          </p:cNvPr>
          <p:cNvSpPr/>
          <p:nvPr/>
        </p:nvSpPr>
        <p:spPr>
          <a:xfrm>
            <a:off x="3674012" y="2097112"/>
            <a:ext cx="329477" cy="2967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9C9E52C8-AFC0-ABD6-1401-CE49DA16C81E}"/>
              </a:ext>
            </a:extLst>
          </p:cNvPr>
          <p:cNvSpPr txBox="1"/>
          <p:nvPr/>
        </p:nvSpPr>
        <p:spPr>
          <a:xfrm>
            <a:off x="2868314" y="2068280"/>
            <a:ext cx="495709" cy="646331"/>
          </a:xfrm>
          <a:prstGeom prst="rect">
            <a:avLst/>
          </a:prstGeom>
          <a:noFill/>
        </p:spPr>
        <p:txBody>
          <a:bodyPr wrap="square" rtlCol="0">
            <a:spAutoFit/>
          </a:bodyPr>
          <a:lstStyle/>
          <a:p>
            <a:r>
              <a:rPr kumimoji="1" lang="ja-JP" altLang="en-US" dirty="0">
                <a:solidFill>
                  <a:srgbClr val="FF0000"/>
                </a:solidFill>
              </a:rPr>
              <a:t>①</a:t>
            </a:r>
            <a:endParaRPr kumimoji="1" lang="en-US" altLang="ja-JP" dirty="0">
              <a:solidFill>
                <a:srgbClr val="FF0000"/>
              </a:solidFill>
            </a:endParaRPr>
          </a:p>
          <a:p>
            <a:r>
              <a:rPr kumimoji="1" lang="ja-JP" altLang="en-US" dirty="0">
                <a:solidFill>
                  <a:srgbClr val="FF0000"/>
                </a:solidFill>
              </a:rPr>
              <a:t>②</a:t>
            </a:r>
          </a:p>
        </p:txBody>
      </p:sp>
      <p:sp>
        <p:nvSpPr>
          <p:cNvPr id="21" name="矢印: 右 20">
            <a:extLst>
              <a:ext uri="{FF2B5EF4-FFF2-40B4-BE49-F238E27FC236}">
                <a16:creationId xmlns:a16="http://schemas.microsoft.com/office/drawing/2014/main" id="{8C61D61C-EE56-032A-64A4-794EAF0938AD}"/>
              </a:ext>
            </a:extLst>
          </p:cNvPr>
          <p:cNvSpPr/>
          <p:nvPr/>
        </p:nvSpPr>
        <p:spPr>
          <a:xfrm>
            <a:off x="4745637" y="2524136"/>
            <a:ext cx="192290" cy="206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37345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230016AF-81D2-4CFC-B1CD-696C9C4E1275}"/>
              </a:ext>
            </a:extLst>
          </p:cNvPr>
          <p:cNvSpPr txBox="1">
            <a:spLocks/>
          </p:cNvSpPr>
          <p:nvPr/>
        </p:nvSpPr>
        <p:spPr>
          <a:xfrm>
            <a:off x="3661728" y="1621013"/>
            <a:ext cx="2957513" cy="775758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endParaRPr lang="ja-JP" altLang="en-US" dirty="0"/>
          </a:p>
        </p:txBody>
      </p:sp>
      <p:sp>
        <p:nvSpPr>
          <p:cNvPr id="9" name="コンテンツ プレースホルダー 2">
            <a:extLst>
              <a:ext uri="{FF2B5EF4-FFF2-40B4-BE49-F238E27FC236}">
                <a16:creationId xmlns:a16="http://schemas.microsoft.com/office/drawing/2014/main" id="{C42CF256-CBC5-4675-B637-43FD8E9703E3}"/>
              </a:ext>
            </a:extLst>
          </p:cNvPr>
          <p:cNvSpPr txBox="1">
            <a:spLocks/>
          </p:cNvSpPr>
          <p:nvPr/>
        </p:nvSpPr>
        <p:spPr>
          <a:xfrm>
            <a:off x="3661728" y="1621013"/>
            <a:ext cx="2957513" cy="775758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endParaRPr lang="ja-JP" altLang="en-US" dirty="0"/>
          </a:p>
        </p:txBody>
      </p:sp>
      <p:sp>
        <p:nvSpPr>
          <p:cNvPr id="5" name="タイトル 1">
            <a:extLst>
              <a:ext uri="{FF2B5EF4-FFF2-40B4-BE49-F238E27FC236}">
                <a16:creationId xmlns:a16="http://schemas.microsoft.com/office/drawing/2014/main" id="{087C8C2D-A7D3-4F9B-A573-9037B26CEBB1}"/>
              </a:ext>
            </a:extLst>
          </p:cNvPr>
          <p:cNvSpPr txBox="1">
            <a:spLocks/>
          </p:cNvSpPr>
          <p:nvPr/>
        </p:nvSpPr>
        <p:spPr>
          <a:xfrm>
            <a:off x="471487" y="1658475"/>
            <a:ext cx="5915025" cy="3665365"/>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endParaRPr lang="ja-JP" altLang="en-US" dirty="0">
              <a:solidFill>
                <a:schemeClr val="bg1"/>
              </a:solidFill>
              <a:latin typeface="メイリオ" panose="020B0604030504040204" pitchFamily="50" charset="-128"/>
              <a:ea typeface="メイリオ" panose="020B0604030504040204" pitchFamily="50" charset="-128"/>
            </a:endParaRPr>
          </a:p>
        </p:txBody>
      </p:sp>
      <p:sp>
        <p:nvSpPr>
          <p:cNvPr id="14" name="タイトル 1">
            <a:extLst>
              <a:ext uri="{FF2B5EF4-FFF2-40B4-BE49-F238E27FC236}">
                <a16:creationId xmlns:a16="http://schemas.microsoft.com/office/drawing/2014/main" id="{92F57844-A6C7-6B24-87A1-9A13AB0F9C2E}"/>
              </a:ext>
            </a:extLst>
          </p:cNvPr>
          <p:cNvSpPr txBox="1">
            <a:spLocks/>
          </p:cNvSpPr>
          <p:nvPr/>
        </p:nvSpPr>
        <p:spPr>
          <a:xfrm>
            <a:off x="471487" y="1069195"/>
            <a:ext cx="5915025" cy="528857"/>
          </a:xfrm>
          <a:prstGeom prst="rect">
            <a:avLst/>
          </a:prstGeom>
        </p:spPr>
        <p:txBody>
          <a:bodyPr vert="horz" lIns="91440" tIns="45720" rIns="91440" bIns="45720" rtlCol="0" anchor="ctr">
            <a:normAutofit fontScale="375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20000"/>
              </a:lnSpc>
            </a:pPr>
            <a:r>
              <a:rPr lang="ja-JP" altLang="en-US" dirty="0">
                <a:solidFill>
                  <a:srgbClr val="FF0000"/>
                </a:solidFill>
                <a:latin typeface="メイリオ" panose="020B0604030504040204" pitchFamily="50" charset="-128"/>
                <a:ea typeface="メイリオ" panose="020B0604030504040204" pitchFamily="50" charset="-128"/>
              </a:rPr>
              <a:t>◎提出された抗議書と判決全文は以下赤枠部分をクリックすると</a:t>
            </a:r>
            <a:endParaRPr lang="en-US" altLang="ja-JP" dirty="0">
              <a:solidFill>
                <a:srgbClr val="FF0000"/>
              </a:solidFill>
              <a:latin typeface="メイリオ" panose="020B0604030504040204" pitchFamily="50" charset="-128"/>
              <a:ea typeface="メイリオ" panose="020B0604030504040204" pitchFamily="50" charset="-128"/>
            </a:endParaRPr>
          </a:p>
          <a:p>
            <a:pPr>
              <a:lnSpc>
                <a:spcPct val="120000"/>
              </a:lnSpc>
            </a:pPr>
            <a:r>
              <a:rPr lang="ja-JP" altLang="en-US" dirty="0">
                <a:solidFill>
                  <a:srgbClr val="FF0000"/>
                </a:solidFill>
                <a:latin typeface="メイリオ" panose="020B0604030504040204" pitchFamily="50" charset="-128"/>
                <a:ea typeface="メイリオ" panose="020B0604030504040204" pitchFamily="50" charset="-128"/>
              </a:rPr>
              <a:t>確認することが可能です。</a:t>
            </a:r>
            <a:r>
              <a:rPr lang="ja-JP" altLang="en-US" dirty="0">
                <a:solidFill>
                  <a:schemeClr val="bg1"/>
                </a:solidFill>
                <a:latin typeface="メイリオ" panose="020B0604030504040204" pitchFamily="50" charset="-128"/>
                <a:ea typeface="メイリオ" panose="020B0604030504040204" pitchFamily="50" charset="-128"/>
              </a:rPr>
              <a:t>ます。</a:t>
            </a:r>
          </a:p>
        </p:txBody>
      </p:sp>
      <p:sp>
        <p:nvSpPr>
          <p:cNvPr id="15" name="タイトル 1">
            <a:extLst>
              <a:ext uri="{FF2B5EF4-FFF2-40B4-BE49-F238E27FC236}">
                <a16:creationId xmlns:a16="http://schemas.microsoft.com/office/drawing/2014/main" id="{4646B76A-CDA2-CA35-924D-D59F512500C7}"/>
              </a:ext>
            </a:extLst>
          </p:cNvPr>
          <p:cNvSpPr txBox="1">
            <a:spLocks/>
          </p:cNvSpPr>
          <p:nvPr/>
        </p:nvSpPr>
        <p:spPr>
          <a:xfrm>
            <a:off x="471487" y="534449"/>
            <a:ext cx="5915025" cy="78675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3200" u="sng" dirty="0">
                <a:latin typeface="メイリオ" panose="020B0604030504040204" pitchFamily="50" charset="-128"/>
                <a:ea typeface="メイリオ" panose="020B0604030504040204" pitchFamily="50" charset="-128"/>
              </a:rPr>
              <a:t>判決</a:t>
            </a:r>
            <a:br>
              <a:rPr lang="en-US" altLang="ja-JP" sz="2000" u="sng" dirty="0">
                <a:latin typeface="メイリオ" panose="020B0604030504040204" pitchFamily="50" charset="-128"/>
                <a:ea typeface="メイリオ" panose="020B0604030504040204" pitchFamily="50" charset="-128"/>
              </a:rPr>
            </a:br>
            <a:endParaRPr lang="ja-JP" altLang="en-US" sz="2000" u="sng" dirty="0">
              <a:latin typeface="メイリオ" panose="020B0604030504040204" pitchFamily="50" charset="-128"/>
              <a:ea typeface="メイリオ" panose="020B0604030504040204" pitchFamily="50" charset="-128"/>
            </a:endParaRPr>
          </a:p>
        </p:txBody>
      </p:sp>
      <p:pic>
        <p:nvPicPr>
          <p:cNvPr id="3" name="図 2" descr="テキスト&#10;&#10;自動的に生成された説明">
            <a:extLst>
              <a:ext uri="{FF2B5EF4-FFF2-40B4-BE49-F238E27FC236}">
                <a16:creationId xmlns:a16="http://schemas.microsoft.com/office/drawing/2014/main" id="{BC2D2ED6-0208-E6FD-5674-0A1A86AC0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442" y="1855954"/>
            <a:ext cx="4661662" cy="7845744"/>
          </a:xfrm>
          <a:prstGeom prst="rect">
            <a:avLst/>
          </a:prstGeom>
        </p:spPr>
      </p:pic>
      <p:sp>
        <p:nvSpPr>
          <p:cNvPr id="18" name="正方形/長方形 17">
            <a:extLst>
              <a:ext uri="{FF2B5EF4-FFF2-40B4-BE49-F238E27FC236}">
                <a16:creationId xmlns:a16="http://schemas.microsoft.com/office/drawing/2014/main" id="{02CC885F-C024-1B8E-0774-CAB3104EA7EE}"/>
              </a:ext>
            </a:extLst>
          </p:cNvPr>
          <p:cNvSpPr/>
          <p:nvPr/>
        </p:nvSpPr>
        <p:spPr>
          <a:xfrm>
            <a:off x="1466483" y="8820375"/>
            <a:ext cx="2945859" cy="4977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88233BE3-0D15-81A9-CF42-34113EC200FF}"/>
              </a:ext>
            </a:extLst>
          </p:cNvPr>
          <p:cNvSpPr/>
          <p:nvPr/>
        </p:nvSpPr>
        <p:spPr>
          <a:xfrm>
            <a:off x="4776491" y="8339009"/>
            <a:ext cx="750614" cy="4977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2CE6AA1B-5508-B0B9-E0AC-DE14807670AA}"/>
              </a:ext>
            </a:extLst>
          </p:cNvPr>
          <p:cNvSpPr/>
          <p:nvPr/>
        </p:nvSpPr>
        <p:spPr>
          <a:xfrm>
            <a:off x="2308114" y="3815080"/>
            <a:ext cx="888159" cy="541020"/>
          </a:xfrm>
          <a:prstGeom prst="rect">
            <a:avLst/>
          </a:prstGeom>
          <a:pattFill prst="pct25">
            <a:fgClr>
              <a:srgbClr val="92D050"/>
            </a:fgClr>
            <a:bgClr>
              <a:schemeClr val="bg1"/>
            </a:bgClr>
          </a:patt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94C1FEC9-4DAA-6AA4-C4C5-A07AC2944824}"/>
              </a:ext>
            </a:extLst>
          </p:cNvPr>
          <p:cNvSpPr/>
          <p:nvPr/>
        </p:nvSpPr>
        <p:spPr>
          <a:xfrm>
            <a:off x="3428999" y="3815080"/>
            <a:ext cx="1485901" cy="541020"/>
          </a:xfrm>
          <a:prstGeom prst="rect">
            <a:avLst/>
          </a:prstGeom>
          <a:pattFill prst="pct25">
            <a:fgClr>
              <a:srgbClr val="92D050"/>
            </a:fgClr>
            <a:bgClr>
              <a:schemeClr val="bg1"/>
            </a:bgClr>
          </a:patt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7BB7949A-EAAE-5739-79F9-7E9A2F40D5F0}"/>
              </a:ext>
            </a:extLst>
          </p:cNvPr>
          <p:cNvSpPr/>
          <p:nvPr/>
        </p:nvSpPr>
        <p:spPr>
          <a:xfrm>
            <a:off x="2308114" y="5521319"/>
            <a:ext cx="888159" cy="541020"/>
          </a:xfrm>
          <a:prstGeom prst="rect">
            <a:avLst/>
          </a:prstGeom>
          <a:pattFill prst="pct25">
            <a:fgClr>
              <a:srgbClr val="92D050"/>
            </a:fgClr>
            <a:bgClr>
              <a:schemeClr val="bg1"/>
            </a:bgClr>
          </a:patt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1E354F36-A0E9-CEE5-176F-3ECEADF06DF1}"/>
              </a:ext>
            </a:extLst>
          </p:cNvPr>
          <p:cNvSpPr/>
          <p:nvPr/>
        </p:nvSpPr>
        <p:spPr>
          <a:xfrm>
            <a:off x="3428999" y="5521319"/>
            <a:ext cx="1485901" cy="541020"/>
          </a:xfrm>
          <a:prstGeom prst="rect">
            <a:avLst/>
          </a:prstGeom>
          <a:pattFill prst="pct25">
            <a:fgClr>
              <a:srgbClr val="92D050"/>
            </a:fgClr>
            <a:bgClr>
              <a:schemeClr val="bg1"/>
            </a:bgClr>
          </a:patt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458BF640-E4D8-43F6-BA87-68C0E7F8EBCC}"/>
              </a:ext>
            </a:extLst>
          </p:cNvPr>
          <p:cNvSpPr/>
          <p:nvPr/>
        </p:nvSpPr>
        <p:spPr>
          <a:xfrm>
            <a:off x="2308114" y="7179446"/>
            <a:ext cx="888159" cy="541020"/>
          </a:xfrm>
          <a:prstGeom prst="rect">
            <a:avLst/>
          </a:prstGeom>
          <a:pattFill prst="pct25">
            <a:fgClr>
              <a:srgbClr val="92D050"/>
            </a:fgClr>
            <a:bgClr>
              <a:schemeClr val="bg1"/>
            </a:bgClr>
          </a:patt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9297E90B-F2DC-D72E-AB98-6BA6595DD64D}"/>
              </a:ext>
            </a:extLst>
          </p:cNvPr>
          <p:cNvSpPr/>
          <p:nvPr/>
        </p:nvSpPr>
        <p:spPr>
          <a:xfrm>
            <a:off x="3428999" y="7179446"/>
            <a:ext cx="1485901" cy="541020"/>
          </a:xfrm>
          <a:prstGeom prst="rect">
            <a:avLst/>
          </a:prstGeom>
          <a:pattFill prst="pct25">
            <a:fgClr>
              <a:srgbClr val="92D050"/>
            </a:fgClr>
            <a:bgClr>
              <a:schemeClr val="bg1"/>
            </a:bgClr>
          </a:patt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45347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230016AF-81D2-4CFC-B1CD-696C9C4E1275}"/>
              </a:ext>
            </a:extLst>
          </p:cNvPr>
          <p:cNvSpPr txBox="1">
            <a:spLocks/>
          </p:cNvSpPr>
          <p:nvPr/>
        </p:nvSpPr>
        <p:spPr>
          <a:xfrm>
            <a:off x="3661728" y="1621013"/>
            <a:ext cx="2957513" cy="775758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endParaRPr lang="ja-JP" altLang="en-US" dirty="0"/>
          </a:p>
        </p:txBody>
      </p:sp>
      <p:sp>
        <p:nvSpPr>
          <p:cNvPr id="9" name="コンテンツ プレースホルダー 2">
            <a:extLst>
              <a:ext uri="{FF2B5EF4-FFF2-40B4-BE49-F238E27FC236}">
                <a16:creationId xmlns:a16="http://schemas.microsoft.com/office/drawing/2014/main" id="{C42CF256-CBC5-4675-B637-43FD8E9703E3}"/>
              </a:ext>
            </a:extLst>
          </p:cNvPr>
          <p:cNvSpPr txBox="1">
            <a:spLocks/>
          </p:cNvSpPr>
          <p:nvPr/>
        </p:nvSpPr>
        <p:spPr>
          <a:xfrm>
            <a:off x="3661728" y="1621013"/>
            <a:ext cx="2957513" cy="775758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endParaRPr lang="ja-JP" altLang="en-US" dirty="0"/>
          </a:p>
        </p:txBody>
      </p:sp>
      <p:sp>
        <p:nvSpPr>
          <p:cNvPr id="5" name="タイトル 1">
            <a:extLst>
              <a:ext uri="{FF2B5EF4-FFF2-40B4-BE49-F238E27FC236}">
                <a16:creationId xmlns:a16="http://schemas.microsoft.com/office/drawing/2014/main" id="{087C8C2D-A7D3-4F9B-A573-9037B26CEBB1}"/>
              </a:ext>
            </a:extLst>
          </p:cNvPr>
          <p:cNvSpPr txBox="1">
            <a:spLocks/>
          </p:cNvSpPr>
          <p:nvPr/>
        </p:nvSpPr>
        <p:spPr>
          <a:xfrm>
            <a:off x="471487" y="1658475"/>
            <a:ext cx="5915025" cy="3665365"/>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endParaRPr lang="ja-JP" altLang="en-US" dirty="0">
              <a:solidFill>
                <a:schemeClr val="bg1"/>
              </a:solidFill>
              <a:latin typeface="メイリオ" panose="020B0604030504040204" pitchFamily="50" charset="-128"/>
              <a:ea typeface="メイリオ" panose="020B0604030504040204" pitchFamily="50" charset="-128"/>
            </a:endParaRPr>
          </a:p>
        </p:txBody>
      </p:sp>
      <p:sp>
        <p:nvSpPr>
          <p:cNvPr id="14" name="タイトル 1">
            <a:extLst>
              <a:ext uri="{FF2B5EF4-FFF2-40B4-BE49-F238E27FC236}">
                <a16:creationId xmlns:a16="http://schemas.microsoft.com/office/drawing/2014/main" id="{92F57844-A6C7-6B24-87A1-9A13AB0F9C2E}"/>
              </a:ext>
            </a:extLst>
          </p:cNvPr>
          <p:cNvSpPr txBox="1">
            <a:spLocks/>
          </p:cNvSpPr>
          <p:nvPr/>
        </p:nvSpPr>
        <p:spPr>
          <a:xfrm>
            <a:off x="471487" y="1069196"/>
            <a:ext cx="5915025" cy="589280"/>
          </a:xfrm>
          <a:prstGeom prst="rect">
            <a:avLst/>
          </a:prstGeom>
        </p:spPr>
        <p:txBody>
          <a:bodyPr vert="horz" lIns="91440" tIns="45720" rIns="91440" bIns="45720" rtlCol="0" anchor="ctr">
            <a:normAutofit fontScale="4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20000"/>
              </a:lnSpc>
            </a:pPr>
            <a:r>
              <a:rPr lang="ja-JP" altLang="en-US" dirty="0">
                <a:solidFill>
                  <a:srgbClr val="FF0000"/>
                </a:solidFill>
                <a:latin typeface="メイリオ" panose="020B0604030504040204" pitchFamily="50" charset="-128"/>
                <a:ea typeface="メイリオ" panose="020B0604030504040204" pitchFamily="50" charset="-128"/>
              </a:rPr>
              <a:t>◎提出された抗議書のイメージとなります。</a:t>
            </a:r>
            <a:endParaRPr lang="en-US" altLang="ja-JP" dirty="0">
              <a:solidFill>
                <a:srgbClr val="FF0000"/>
              </a:solidFill>
              <a:latin typeface="メイリオ" panose="020B0604030504040204" pitchFamily="50" charset="-128"/>
              <a:ea typeface="メイリオ" panose="020B0604030504040204" pitchFamily="50" charset="-128"/>
            </a:endParaRPr>
          </a:p>
          <a:p>
            <a:pPr>
              <a:lnSpc>
                <a:spcPct val="120000"/>
              </a:lnSpc>
            </a:pPr>
            <a:r>
              <a:rPr lang="ja-JP" altLang="en-US" dirty="0">
                <a:solidFill>
                  <a:srgbClr val="FF0000"/>
                </a:solidFill>
                <a:latin typeface="メイリオ" panose="020B0604030504040204" pitchFamily="50" charset="-128"/>
                <a:ea typeface="メイリオ" panose="020B0604030504040204" pitchFamily="50" charset="-128"/>
              </a:rPr>
              <a:t>提出されたすべての抗議書を確認することが可能です。</a:t>
            </a:r>
            <a:r>
              <a:rPr lang="ja-JP" altLang="en-US" dirty="0">
                <a:solidFill>
                  <a:schemeClr val="bg1"/>
                </a:solidFill>
                <a:latin typeface="メイリオ" panose="020B0604030504040204" pitchFamily="50" charset="-128"/>
                <a:ea typeface="メイリオ" panose="020B0604030504040204" pitchFamily="50" charset="-128"/>
              </a:rPr>
              <a:t>ます。</a:t>
            </a:r>
          </a:p>
        </p:txBody>
      </p:sp>
      <p:sp>
        <p:nvSpPr>
          <p:cNvPr id="15" name="タイトル 1">
            <a:extLst>
              <a:ext uri="{FF2B5EF4-FFF2-40B4-BE49-F238E27FC236}">
                <a16:creationId xmlns:a16="http://schemas.microsoft.com/office/drawing/2014/main" id="{4646B76A-CDA2-CA35-924D-D59F512500C7}"/>
              </a:ext>
            </a:extLst>
          </p:cNvPr>
          <p:cNvSpPr txBox="1">
            <a:spLocks/>
          </p:cNvSpPr>
          <p:nvPr/>
        </p:nvSpPr>
        <p:spPr>
          <a:xfrm>
            <a:off x="471487" y="534449"/>
            <a:ext cx="5915025" cy="78675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3200" u="sng" dirty="0">
                <a:latin typeface="メイリオ" panose="020B0604030504040204" pitchFamily="50" charset="-128"/>
                <a:ea typeface="メイリオ" panose="020B0604030504040204" pitchFamily="50" charset="-128"/>
              </a:rPr>
              <a:t>判決</a:t>
            </a:r>
            <a:br>
              <a:rPr lang="en-US" altLang="ja-JP" sz="2000" u="sng" dirty="0">
                <a:latin typeface="メイリオ" panose="020B0604030504040204" pitchFamily="50" charset="-128"/>
                <a:ea typeface="メイリオ" panose="020B0604030504040204" pitchFamily="50" charset="-128"/>
              </a:rPr>
            </a:br>
            <a:endParaRPr lang="ja-JP" altLang="en-US" sz="2000" u="sng" dirty="0">
              <a:latin typeface="メイリオ" panose="020B0604030504040204" pitchFamily="50" charset="-128"/>
              <a:ea typeface="メイリオ" panose="020B0604030504040204" pitchFamily="50" charset="-128"/>
            </a:endParaRPr>
          </a:p>
        </p:txBody>
      </p:sp>
      <p:pic>
        <p:nvPicPr>
          <p:cNvPr id="3" name="図 2" descr="テキスト&#10;&#10;自動的に生成された説明">
            <a:extLst>
              <a:ext uri="{FF2B5EF4-FFF2-40B4-BE49-F238E27FC236}">
                <a16:creationId xmlns:a16="http://schemas.microsoft.com/office/drawing/2014/main" id="{BC2D2ED6-0208-E6FD-5674-0A1A86AC0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442" y="1855954"/>
            <a:ext cx="4661662" cy="7845744"/>
          </a:xfrm>
          <a:prstGeom prst="rect">
            <a:avLst/>
          </a:prstGeom>
        </p:spPr>
      </p:pic>
      <p:pic>
        <p:nvPicPr>
          <p:cNvPr id="4" name="図 3" descr="テキスト が含まれている画像&#10;&#10;自動的に生成された説明">
            <a:extLst>
              <a:ext uri="{FF2B5EF4-FFF2-40B4-BE49-F238E27FC236}">
                <a16:creationId xmlns:a16="http://schemas.microsoft.com/office/drawing/2014/main" id="{BDD238F6-9E75-A7C9-52D6-DCB1916E89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59" y="1825315"/>
            <a:ext cx="6858000" cy="8761238"/>
          </a:xfrm>
          <a:prstGeom prst="rect">
            <a:avLst/>
          </a:prstGeom>
        </p:spPr>
      </p:pic>
      <p:sp>
        <p:nvSpPr>
          <p:cNvPr id="10" name="正方形/長方形 9">
            <a:extLst>
              <a:ext uri="{FF2B5EF4-FFF2-40B4-BE49-F238E27FC236}">
                <a16:creationId xmlns:a16="http://schemas.microsoft.com/office/drawing/2014/main" id="{295DD9B1-142A-5E2A-82D2-4DA926DA489A}"/>
              </a:ext>
            </a:extLst>
          </p:cNvPr>
          <p:cNvSpPr/>
          <p:nvPr/>
        </p:nvSpPr>
        <p:spPr>
          <a:xfrm>
            <a:off x="1676289" y="2444744"/>
            <a:ext cx="4303569" cy="265918"/>
          </a:xfrm>
          <a:prstGeom prst="rect">
            <a:avLst/>
          </a:prstGeom>
          <a:pattFill prst="pct25">
            <a:fgClr>
              <a:srgbClr val="92D050"/>
            </a:fgClr>
            <a:bgClr>
              <a:schemeClr val="bg1"/>
            </a:bgClr>
          </a:patt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BBECB910-ED6B-6E2B-EA02-F29358125A35}"/>
              </a:ext>
            </a:extLst>
          </p:cNvPr>
          <p:cNvSpPr/>
          <p:nvPr/>
        </p:nvSpPr>
        <p:spPr>
          <a:xfrm>
            <a:off x="5581650" y="2235976"/>
            <a:ext cx="804863" cy="265918"/>
          </a:xfrm>
          <a:prstGeom prst="rect">
            <a:avLst/>
          </a:prstGeom>
          <a:pattFill prst="pct25">
            <a:fgClr>
              <a:srgbClr val="92D050"/>
            </a:fgClr>
            <a:bgClr>
              <a:schemeClr val="bg1"/>
            </a:bgClr>
          </a:patt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795D4FB1-94CB-C94B-3EF6-53206D049E90}"/>
              </a:ext>
            </a:extLst>
          </p:cNvPr>
          <p:cNvSpPr/>
          <p:nvPr/>
        </p:nvSpPr>
        <p:spPr>
          <a:xfrm>
            <a:off x="1597805" y="2658959"/>
            <a:ext cx="807257" cy="206631"/>
          </a:xfrm>
          <a:prstGeom prst="rect">
            <a:avLst/>
          </a:prstGeom>
          <a:pattFill prst="pct25">
            <a:fgClr>
              <a:srgbClr val="92D050"/>
            </a:fgClr>
            <a:bgClr>
              <a:schemeClr val="bg1"/>
            </a:bgClr>
          </a:patt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7F660518-DF39-8D4D-7F7C-9F3196A5C8C5}"/>
              </a:ext>
            </a:extLst>
          </p:cNvPr>
          <p:cNvSpPr/>
          <p:nvPr/>
        </p:nvSpPr>
        <p:spPr>
          <a:xfrm>
            <a:off x="909085" y="4125809"/>
            <a:ext cx="2050883" cy="281091"/>
          </a:xfrm>
          <a:prstGeom prst="rect">
            <a:avLst/>
          </a:prstGeom>
          <a:pattFill prst="pct25">
            <a:fgClr>
              <a:srgbClr val="92D050"/>
            </a:fgClr>
            <a:bgClr>
              <a:schemeClr val="bg1"/>
            </a:bgClr>
          </a:patt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961358E3-D9F0-364B-F4C8-C28ACBF6C4E1}"/>
              </a:ext>
            </a:extLst>
          </p:cNvPr>
          <p:cNvSpPr/>
          <p:nvPr/>
        </p:nvSpPr>
        <p:spPr>
          <a:xfrm>
            <a:off x="937660" y="4583009"/>
            <a:ext cx="2050883" cy="281091"/>
          </a:xfrm>
          <a:prstGeom prst="rect">
            <a:avLst/>
          </a:prstGeom>
          <a:pattFill prst="pct25">
            <a:fgClr>
              <a:srgbClr val="92D050"/>
            </a:fgClr>
            <a:bgClr>
              <a:schemeClr val="bg1"/>
            </a:bgClr>
          </a:patt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15678856-A0B2-BDAE-86D1-7ABEB76E6748}"/>
              </a:ext>
            </a:extLst>
          </p:cNvPr>
          <p:cNvSpPr/>
          <p:nvPr/>
        </p:nvSpPr>
        <p:spPr>
          <a:xfrm>
            <a:off x="1494482" y="5266715"/>
            <a:ext cx="420044" cy="281091"/>
          </a:xfrm>
          <a:prstGeom prst="rect">
            <a:avLst/>
          </a:prstGeom>
          <a:pattFill prst="pct25">
            <a:fgClr>
              <a:srgbClr val="92D050"/>
            </a:fgClr>
            <a:bgClr>
              <a:schemeClr val="bg1"/>
            </a:bgClr>
          </a:patt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675C3789-F82B-94C9-796A-9F19D3E03909}"/>
              </a:ext>
            </a:extLst>
          </p:cNvPr>
          <p:cNvSpPr/>
          <p:nvPr/>
        </p:nvSpPr>
        <p:spPr>
          <a:xfrm>
            <a:off x="5993510" y="8490727"/>
            <a:ext cx="483490" cy="281091"/>
          </a:xfrm>
          <a:prstGeom prst="rect">
            <a:avLst/>
          </a:prstGeom>
          <a:pattFill prst="pct25">
            <a:fgClr>
              <a:srgbClr val="92D050"/>
            </a:fgClr>
            <a:bgClr>
              <a:schemeClr val="bg1"/>
            </a:bgClr>
          </a:patt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5365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230016AF-81D2-4CFC-B1CD-696C9C4E1275}"/>
              </a:ext>
            </a:extLst>
          </p:cNvPr>
          <p:cNvSpPr txBox="1">
            <a:spLocks/>
          </p:cNvSpPr>
          <p:nvPr/>
        </p:nvSpPr>
        <p:spPr>
          <a:xfrm>
            <a:off x="3661728" y="1621013"/>
            <a:ext cx="2957513" cy="775758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endParaRPr lang="ja-JP" altLang="en-US" dirty="0"/>
          </a:p>
        </p:txBody>
      </p:sp>
      <p:sp>
        <p:nvSpPr>
          <p:cNvPr id="9" name="コンテンツ プレースホルダー 2">
            <a:extLst>
              <a:ext uri="{FF2B5EF4-FFF2-40B4-BE49-F238E27FC236}">
                <a16:creationId xmlns:a16="http://schemas.microsoft.com/office/drawing/2014/main" id="{C42CF256-CBC5-4675-B637-43FD8E9703E3}"/>
              </a:ext>
            </a:extLst>
          </p:cNvPr>
          <p:cNvSpPr txBox="1">
            <a:spLocks/>
          </p:cNvSpPr>
          <p:nvPr/>
        </p:nvSpPr>
        <p:spPr>
          <a:xfrm>
            <a:off x="3661728" y="1621013"/>
            <a:ext cx="2957513" cy="775758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endParaRPr lang="ja-JP" altLang="en-US" dirty="0"/>
          </a:p>
        </p:txBody>
      </p:sp>
      <p:sp>
        <p:nvSpPr>
          <p:cNvPr id="5" name="タイトル 1">
            <a:extLst>
              <a:ext uri="{FF2B5EF4-FFF2-40B4-BE49-F238E27FC236}">
                <a16:creationId xmlns:a16="http://schemas.microsoft.com/office/drawing/2014/main" id="{087C8C2D-A7D3-4F9B-A573-9037B26CEBB1}"/>
              </a:ext>
            </a:extLst>
          </p:cNvPr>
          <p:cNvSpPr txBox="1">
            <a:spLocks/>
          </p:cNvSpPr>
          <p:nvPr/>
        </p:nvSpPr>
        <p:spPr>
          <a:xfrm>
            <a:off x="471487" y="1658475"/>
            <a:ext cx="5915025" cy="3665365"/>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endParaRPr lang="ja-JP" altLang="en-US" dirty="0">
              <a:solidFill>
                <a:schemeClr val="bg1"/>
              </a:solidFill>
              <a:latin typeface="メイリオ" panose="020B0604030504040204" pitchFamily="50" charset="-128"/>
              <a:ea typeface="メイリオ" panose="020B0604030504040204" pitchFamily="50" charset="-128"/>
            </a:endParaRPr>
          </a:p>
        </p:txBody>
      </p:sp>
      <p:sp>
        <p:nvSpPr>
          <p:cNvPr id="14" name="タイトル 1">
            <a:extLst>
              <a:ext uri="{FF2B5EF4-FFF2-40B4-BE49-F238E27FC236}">
                <a16:creationId xmlns:a16="http://schemas.microsoft.com/office/drawing/2014/main" id="{92F57844-A6C7-6B24-87A1-9A13AB0F9C2E}"/>
              </a:ext>
            </a:extLst>
          </p:cNvPr>
          <p:cNvSpPr txBox="1">
            <a:spLocks/>
          </p:cNvSpPr>
          <p:nvPr/>
        </p:nvSpPr>
        <p:spPr>
          <a:xfrm>
            <a:off x="471487" y="1069195"/>
            <a:ext cx="5915025" cy="540120"/>
          </a:xfrm>
          <a:prstGeom prst="rect">
            <a:avLst/>
          </a:prstGeom>
        </p:spPr>
        <p:txBody>
          <a:bodyPr vert="horz" lIns="91440" tIns="45720" rIns="91440" bIns="45720" rtlCol="0" anchor="ctr">
            <a:normAutofit fontScale="375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20000"/>
              </a:lnSpc>
            </a:pPr>
            <a:r>
              <a:rPr lang="ja-JP" altLang="en-US" dirty="0">
                <a:solidFill>
                  <a:srgbClr val="FF0000"/>
                </a:solidFill>
                <a:latin typeface="メイリオ" panose="020B0604030504040204" pitchFamily="50" charset="-128"/>
                <a:ea typeface="メイリオ" panose="020B0604030504040204" pitchFamily="50" charset="-128"/>
              </a:rPr>
              <a:t>◎判決全文のイメージとなります。</a:t>
            </a:r>
            <a:endParaRPr lang="en-US" altLang="ja-JP" dirty="0">
              <a:solidFill>
                <a:srgbClr val="FF0000"/>
              </a:solidFill>
              <a:latin typeface="メイリオ" panose="020B0604030504040204" pitchFamily="50" charset="-128"/>
              <a:ea typeface="メイリオ" panose="020B0604030504040204" pitchFamily="50" charset="-128"/>
            </a:endParaRPr>
          </a:p>
          <a:p>
            <a:pPr>
              <a:lnSpc>
                <a:spcPct val="120000"/>
              </a:lnSpc>
            </a:pPr>
            <a:r>
              <a:rPr lang="ja-JP" altLang="en-US" dirty="0">
                <a:solidFill>
                  <a:srgbClr val="FF0000"/>
                </a:solidFill>
                <a:latin typeface="メイリオ" panose="020B0604030504040204" pitchFamily="50" charset="-128"/>
                <a:ea typeface="メイリオ" panose="020B0604030504040204" pitchFamily="50" charset="-128"/>
              </a:rPr>
              <a:t>すべての判決をを確認することが可能です。</a:t>
            </a:r>
            <a:r>
              <a:rPr lang="ja-JP" altLang="en-US" dirty="0">
                <a:solidFill>
                  <a:schemeClr val="bg1"/>
                </a:solidFill>
                <a:latin typeface="メイリオ" panose="020B0604030504040204" pitchFamily="50" charset="-128"/>
                <a:ea typeface="メイリオ" panose="020B0604030504040204" pitchFamily="50" charset="-128"/>
              </a:rPr>
              <a:t>ます。</a:t>
            </a:r>
          </a:p>
        </p:txBody>
      </p:sp>
      <p:sp>
        <p:nvSpPr>
          <p:cNvPr id="15" name="タイトル 1">
            <a:extLst>
              <a:ext uri="{FF2B5EF4-FFF2-40B4-BE49-F238E27FC236}">
                <a16:creationId xmlns:a16="http://schemas.microsoft.com/office/drawing/2014/main" id="{4646B76A-CDA2-CA35-924D-D59F512500C7}"/>
              </a:ext>
            </a:extLst>
          </p:cNvPr>
          <p:cNvSpPr txBox="1">
            <a:spLocks/>
          </p:cNvSpPr>
          <p:nvPr/>
        </p:nvSpPr>
        <p:spPr>
          <a:xfrm>
            <a:off x="471487" y="534449"/>
            <a:ext cx="5915025" cy="78675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3200" u="sng" dirty="0">
                <a:latin typeface="メイリオ" panose="020B0604030504040204" pitchFamily="50" charset="-128"/>
                <a:ea typeface="メイリオ" panose="020B0604030504040204" pitchFamily="50" charset="-128"/>
              </a:rPr>
              <a:t>判決</a:t>
            </a:r>
            <a:br>
              <a:rPr lang="en-US" altLang="ja-JP" sz="2000" u="sng" dirty="0">
                <a:latin typeface="メイリオ" panose="020B0604030504040204" pitchFamily="50" charset="-128"/>
                <a:ea typeface="メイリオ" panose="020B0604030504040204" pitchFamily="50" charset="-128"/>
              </a:rPr>
            </a:br>
            <a:endParaRPr lang="ja-JP" altLang="en-US" sz="2000" u="sng" dirty="0">
              <a:latin typeface="メイリオ" panose="020B0604030504040204" pitchFamily="50" charset="-128"/>
              <a:ea typeface="メイリオ" panose="020B0604030504040204" pitchFamily="50" charset="-128"/>
            </a:endParaRPr>
          </a:p>
        </p:txBody>
      </p:sp>
      <p:grpSp>
        <p:nvGrpSpPr>
          <p:cNvPr id="11" name="グループ化 10">
            <a:extLst>
              <a:ext uri="{FF2B5EF4-FFF2-40B4-BE49-F238E27FC236}">
                <a16:creationId xmlns:a16="http://schemas.microsoft.com/office/drawing/2014/main" id="{DC93A873-4C62-B016-A26F-8ABBBFDB2190}"/>
              </a:ext>
            </a:extLst>
          </p:cNvPr>
          <p:cNvGrpSpPr/>
          <p:nvPr/>
        </p:nvGrpSpPr>
        <p:grpSpPr>
          <a:xfrm>
            <a:off x="564176" y="1794961"/>
            <a:ext cx="4750774" cy="7883437"/>
            <a:chOff x="354626" y="1794962"/>
            <a:chExt cx="4073210" cy="7284334"/>
          </a:xfrm>
        </p:grpSpPr>
        <p:pic>
          <p:nvPicPr>
            <p:cNvPr id="10" name="図 9" descr="テキスト, アプリケーション&#10;&#10;自動的に生成された説明">
              <a:extLst>
                <a:ext uri="{FF2B5EF4-FFF2-40B4-BE49-F238E27FC236}">
                  <a16:creationId xmlns:a16="http://schemas.microsoft.com/office/drawing/2014/main" id="{E9933758-D6CF-FE9C-BA52-1B4319DC7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626" y="6745804"/>
              <a:ext cx="4073210" cy="2333492"/>
            </a:xfrm>
            <a:prstGeom prst="rect">
              <a:avLst/>
            </a:prstGeom>
          </p:spPr>
        </p:pic>
        <p:pic>
          <p:nvPicPr>
            <p:cNvPr id="6" name="図 5" descr="グラフィカル ユーザー インターフェイス, アプリケーション&#10;&#10;自動的に生成された説明">
              <a:extLst>
                <a:ext uri="{FF2B5EF4-FFF2-40B4-BE49-F238E27FC236}">
                  <a16:creationId xmlns:a16="http://schemas.microsoft.com/office/drawing/2014/main" id="{E1B54D83-D1BE-6479-7B0E-18B446C3A1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461" y="1794962"/>
              <a:ext cx="4044374" cy="5305155"/>
            </a:xfrm>
            <a:prstGeom prst="rect">
              <a:avLst/>
            </a:prstGeom>
          </p:spPr>
        </p:pic>
      </p:grpSp>
      <p:sp>
        <p:nvSpPr>
          <p:cNvPr id="16" name="正方形/長方形 15">
            <a:extLst>
              <a:ext uri="{FF2B5EF4-FFF2-40B4-BE49-F238E27FC236}">
                <a16:creationId xmlns:a16="http://schemas.microsoft.com/office/drawing/2014/main" id="{BA0643FF-2E20-239F-F69B-27C7EE56629A}"/>
              </a:ext>
            </a:extLst>
          </p:cNvPr>
          <p:cNvSpPr/>
          <p:nvPr/>
        </p:nvSpPr>
        <p:spPr>
          <a:xfrm>
            <a:off x="933449" y="2130146"/>
            <a:ext cx="1656715" cy="239413"/>
          </a:xfrm>
          <a:prstGeom prst="rect">
            <a:avLst/>
          </a:prstGeom>
          <a:pattFill prst="pct25">
            <a:fgClr>
              <a:srgbClr val="92D050"/>
            </a:fgClr>
            <a:bgClr>
              <a:schemeClr val="bg1"/>
            </a:bgClr>
          </a:patt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19EEC386-EBF9-CCF3-4364-9C496172CBDB}"/>
              </a:ext>
            </a:extLst>
          </p:cNvPr>
          <p:cNvSpPr/>
          <p:nvPr/>
        </p:nvSpPr>
        <p:spPr>
          <a:xfrm>
            <a:off x="1282848" y="2407021"/>
            <a:ext cx="1656715" cy="402854"/>
          </a:xfrm>
          <a:prstGeom prst="rect">
            <a:avLst/>
          </a:prstGeom>
          <a:pattFill prst="pct25">
            <a:fgClr>
              <a:srgbClr val="92D050"/>
            </a:fgClr>
            <a:bgClr>
              <a:schemeClr val="bg1"/>
            </a:bgClr>
          </a:patt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0F2F0210-609D-B715-CB4A-392298990C0B}"/>
              </a:ext>
            </a:extLst>
          </p:cNvPr>
          <p:cNvSpPr/>
          <p:nvPr/>
        </p:nvSpPr>
        <p:spPr>
          <a:xfrm>
            <a:off x="1301411" y="5096949"/>
            <a:ext cx="420709" cy="402854"/>
          </a:xfrm>
          <a:prstGeom prst="rect">
            <a:avLst/>
          </a:prstGeom>
          <a:pattFill prst="pct25">
            <a:fgClr>
              <a:srgbClr val="92D050"/>
            </a:fgClr>
            <a:bgClr>
              <a:schemeClr val="bg1"/>
            </a:bgClr>
          </a:patt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1A01ED7-0CD6-2EFF-CCE5-75F28D5F741F}"/>
              </a:ext>
            </a:extLst>
          </p:cNvPr>
          <p:cNvSpPr/>
          <p:nvPr/>
        </p:nvSpPr>
        <p:spPr>
          <a:xfrm>
            <a:off x="4683886" y="5456804"/>
            <a:ext cx="420709" cy="227715"/>
          </a:xfrm>
          <a:prstGeom prst="rect">
            <a:avLst/>
          </a:prstGeom>
          <a:pattFill prst="pct25">
            <a:fgClr>
              <a:srgbClr val="92D050"/>
            </a:fgClr>
            <a:bgClr>
              <a:schemeClr val="bg1"/>
            </a:bgClr>
          </a:patt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5E9D6DF0-F976-50C1-22B8-5851F5F8DC02}"/>
              </a:ext>
            </a:extLst>
          </p:cNvPr>
          <p:cNvSpPr/>
          <p:nvPr/>
        </p:nvSpPr>
        <p:spPr>
          <a:xfrm>
            <a:off x="1606550" y="7109107"/>
            <a:ext cx="292100" cy="227715"/>
          </a:xfrm>
          <a:prstGeom prst="rect">
            <a:avLst/>
          </a:prstGeom>
          <a:pattFill prst="pct25">
            <a:fgClr>
              <a:srgbClr val="92D050"/>
            </a:fgClr>
            <a:bgClr>
              <a:schemeClr val="bg1"/>
            </a:bgClr>
          </a:patt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009C5F44-D73E-97DD-52AD-EF49BB758A5D}"/>
              </a:ext>
            </a:extLst>
          </p:cNvPr>
          <p:cNvSpPr/>
          <p:nvPr/>
        </p:nvSpPr>
        <p:spPr>
          <a:xfrm>
            <a:off x="1282848" y="7548139"/>
            <a:ext cx="224483" cy="181399"/>
          </a:xfrm>
          <a:prstGeom prst="rect">
            <a:avLst/>
          </a:prstGeom>
          <a:pattFill prst="pct25">
            <a:fgClr>
              <a:srgbClr val="92D050"/>
            </a:fgClr>
            <a:bgClr>
              <a:schemeClr val="bg1"/>
            </a:bgClr>
          </a:patt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58FF03D0-27B2-709F-B7D2-8C1B9AF79BF1}"/>
              </a:ext>
            </a:extLst>
          </p:cNvPr>
          <p:cNvSpPr/>
          <p:nvPr/>
        </p:nvSpPr>
        <p:spPr>
          <a:xfrm>
            <a:off x="2487760" y="7700539"/>
            <a:ext cx="224483" cy="181399"/>
          </a:xfrm>
          <a:prstGeom prst="rect">
            <a:avLst/>
          </a:prstGeom>
          <a:pattFill prst="pct25">
            <a:fgClr>
              <a:srgbClr val="92D050"/>
            </a:fgClr>
            <a:bgClr>
              <a:schemeClr val="bg1"/>
            </a:bgClr>
          </a:patt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87DACCDD-724D-C443-A9A9-D5FB97C4ECC4}"/>
              </a:ext>
            </a:extLst>
          </p:cNvPr>
          <p:cNvSpPr/>
          <p:nvPr/>
        </p:nvSpPr>
        <p:spPr>
          <a:xfrm>
            <a:off x="2366331" y="7843415"/>
            <a:ext cx="224483" cy="181399"/>
          </a:xfrm>
          <a:prstGeom prst="rect">
            <a:avLst/>
          </a:prstGeom>
          <a:pattFill prst="pct25">
            <a:fgClr>
              <a:srgbClr val="92D050"/>
            </a:fgClr>
            <a:bgClr>
              <a:schemeClr val="bg1"/>
            </a:bgClr>
          </a:patt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BCA21270-2176-D94B-F7BC-BBA55F8FDAAF}"/>
              </a:ext>
            </a:extLst>
          </p:cNvPr>
          <p:cNvSpPr/>
          <p:nvPr/>
        </p:nvSpPr>
        <p:spPr>
          <a:xfrm>
            <a:off x="1363031" y="8589540"/>
            <a:ext cx="224483" cy="181399"/>
          </a:xfrm>
          <a:prstGeom prst="rect">
            <a:avLst/>
          </a:prstGeom>
          <a:pattFill prst="pct25">
            <a:fgClr>
              <a:srgbClr val="92D050"/>
            </a:fgClr>
            <a:bgClr>
              <a:schemeClr val="bg1"/>
            </a:bgClr>
          </a:patt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08DEC496-C5B5-02C8-8DDB-C478B8D3E9D0}"/>
              </a:ext>
            </a:extLst>
          </p:cNvPr>
          <p:cNvSpPr/>
          <p:nvPr/>
        </p:nvSpPr>
        <p:spPr>
          <a:xfrm>
            <a:off x="2166306" y="7562290"/>
            <a:ext cx="290510" cy="181399"/>
          </a:xfrm>
          <a:prstGeom prst="rect">
            <a:avLst/>
          </a:prstGeom>
          <a:pattFill prst="pct25">
            <a:fgClr>
              <a:srgbClr val="92D050"/>
            </a:fgClr>
            <a:bgClr>
              <a:schemeClr val="bg1"/>
            </a:bgClr>
          </a:patt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085F36B2-872B-279A-D9C0-ACCEA55697EE}"/>
              </a:ext>
            </a:extLst>
          </p:cNvPr>
          <p:cNvSpPr/>
          <p:nvPr/>
        </p:nvSpPr>
        <p:spPr>
          <a:xfrm>
            <a:off x="1476525" y="7700539"/>
            <a:ext cx="290510" cy="181399"/>
          </a:xfrm>
          <a:prstGeom prst="rect">
            <a:avLst/>
          </a:prstGeom>
          <a:pattFill prst="pct25">
            <a:fgClr>
              <a:srgbClr val="92D050"/>
            </a:fgClr>
            <a:bgClr>
              <a:schemeClr val="bg1"/>
            </a:bgClr>
          </a:patt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09BB3889-DE80-B0DC-6B3A-4883FF90C367}"/>
              </a:ext>
            </a:extLst>
          </p:cNvPr>
          <p:cNvSpPr/>
          <p:nvPr/>
        </p:nvSpPr>
        <p:spPr>
          <a:xfrm>
            <a:off x="1797979" y="7843204"/>
            <a:ext cx="290510" cy="181399"/>
          </a:xfrm>
          <a:prstGeom prst="rect">
            <a:avLst/>
          </a:prstGeom>
          <a:pattFill prst="pct25">
            <a:fgClr>
              <a:srgbClr val="92D050"/>
            </a:fgClr>
            <a:bgClr>
              <a:schemeClr val="bg1"/>
            </a:bgClr>
          </a:patt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B576671B-F000-6268-A674-FACF722F9753}"/>
              </a:ext>
            </a:extLst>
          </p:cNvPr>
          <p:cNvSpPr/>
          <p:nvPr/>
        </p:nvSpPr>
        <p:spPr>
          <a:xfrm>
            <a:off x="2309491" y="8598768"/>
            <a:ext cx="290510" cy="181399"/>
          </a:xfrm>
          <a:prstGeom prst="rect">
            <a:avLst/>
          </a:prstGeom>
          <a:pattFill prst="pct25">
            <a:fgClr>
              <a:srgbClr val="92D050"/>
            </a:fgClr>
            <a:bgClr>
              <a:schemeClr val="bg1"/>
            </a:bgClr>
          </a:patt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49B8AA2D-463E-C451-D3CA-09B2E85F508D}"/>
              </a:ext>
            </a:extLst>
          </p:cNvPr>
          <p:cNvSpPr/>
          <p:nvPr/>
        </p:nvSpPr>
        <p:spPr>
          <a:xfrm>
            <a:off x="1537323" y="8914209"/>
            <a:ext cx="224483" cy="181399"/>
          </a:xfrm>
          <a:prstGeom prst="rect">
            <a:avLst/>
          </a:prstGeom>
          <a:pattFill prst="pct25">
            <a:fgClr>
              <a:srgbClr val="92D050"/>
            </a:fgClr>
            <a:bgClr>
              <a:schemeClr val="bg1"/>
            </a:bgClr>
          </a:patt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31842C76-7A7F-C35F-F27B-8539261D87D2}"/>
              </a:ext>
            </a:extLst>
          </p:cNvPr>
          <p:cNvSpPr/>
          <p:nvPr/>
        </p:nvSpPr>
        <p:spPr>
          <a:xfrm>
            <a:off x="952647" y="6857029"/>
            <a:ext cx="420709" cy="227715"/>
          </a:xfrm>
          <a:prstGeom prst="rect">
            <a:avLst/>
          </a:prstGeom>
          <a:pattFill prst="pct25">
            <a:fgClr>
              <a:srgbClr val="92D050"/>
            </a:fgClr>
            <a:bgClr>
              <a:schemeClr val="bg1"/>
            </a:bgClr>
          </a:patt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87625015-A240-26CC-7BB3-84437265B87E}"/>
              </a:ext>
            </a:extLst>
          </p:cNvPr>
          <p:cNvSpPr/>
          <p:nvPr/>
        </p:nvSpPr>
        <p:spPr>
          <a:xfrm>
            <a:off x="4599623" y="8855458"/>
            <a:ext cx="484345" cy="181399"/>
          </a:xfrm>
          <a:prstGeom prst="rect">
            <a:avLst/>
          </a:prstGeom>
          <a:pattFill prst="pct25">
            <a:fgClr>
              <a:srgbClr val="92D050"/>
            </a:fgClr>
            <a:bgClr>
              <a:schemeClr val="bg1"/>
            </a:bgClr>
          </a:patt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7E90ABA9-0D17-3383-6BD0-DA88B5A60F7E}"/>
              </a:ext>
            </a:extLst>
          </p:cNvPr>
          <p:cNvSpPr/>
          <p:nvPr/>
        </p:nvSpPr>
        <p:spPr>
          <a:xfrm>
            <a:off x="4811556" y="9383397"/>
            <a:ext cx="324800" cy="181399"/>
          </a:xfrm>
          <a:prstGeom prst="rect">
            <a:avLst/>
          </a:prstGeom>
          <a:pattFill prst="pct25">
            <a:fgClr>
              <a:srgbClr val="92D050"/>
            </a:fgClr>
            <a:bgClr>
              <a:schemeClr val="bg1"/>
            </a:bgClr>
          </a:patt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781727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6236</TotalTime>
  <Words>774</Words>
  <Application>Microsoft Office PowerPoint</Application>
  <PresentationFormat>A4 210 x 297 mm</PresentationFormat>
  <Paragraphs>96</Paragraphs>
  <Slides>9</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メイリオ</vt:lpstr>
      <vt:lpstr>游ゴシック</vt:lpstr>
      <vt:lpstr>Arial</vt:lpstr>
      <vt:lpstr>Calibri</vt:lpstr>
      <vt:lpstr>Calibri Light</vt:lpstr>
      <vt:lpstr>Office テーマ</vt:lpstr>
      <vt:lpstr>RRS.orgの機能について </vt:lpstr>
      <vt:lpstr>PowerPoint プレゼンテーション</vt:lpstr>
      <vt:lpstr>PowerPoint プレゼンテーション</vt:lpstr>
      <vt:lpstr>Documents (公式掲示板) </vt:lpstr>
      <vt:lpstr>PowerPoint プレゼンテーション</vt:lpstr>
      <vt:lpstr>成績照会 </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①出艇申告URLをクリック</dc:title>
  <dc:creator>Taro Kyoguro</dc:creator>
  <cp:lastModifiedBy>Kyoguro Taro</cp:lastModifiedBy>
  <cp:revision>145</cp:revision>
  <dcterms:created xsi:type="dcterms:W3CDTF">2022-04-24T15:21:58Z</dcterms:created>
  <dcterms:modified xsi:type="dcterms:W3CDTF">2022-11-22T08:13:27Z</dcterms:modified>
</cp:coreProperties>
</file>