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65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4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1914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629B36-8476-BDAC-8A2B-54B4CE330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20CBFFF-A233-B50F-4E73-C0781D9FB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3B0618-7477-97CD-34EE-D93CCC6B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866418-40C0-6171-1FC7-32E1D1A1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CBC46D-6E74-704A-2557-25C3E25C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06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EC3409-BFBC-2C3B-D9BF-5285CE22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EEF153-F66E-4FF1-5EA6-A16E8D3B7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F13217-0B81-B808-144F-8F2452E1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D1791A-8464-446C-2FB7-B8E8EBBC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ED486B-6F02-9A33-0A29-86D71420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91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4B66EA1-E815-BD40-E813-EBF0729BE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D850EC-FDD3-8A04-EE24-49E4AAFB8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691B1D-5515-1563-C2B4-D59E49C2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FD1527-2FF0-920B-F89A-D9E02C38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20B1FB-942F-DEF0-0C81-BF2FFB07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22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7C1C1D-EFD8-D8AF-A04F-89433CB4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99303-8E09-9F3B-CB0A-AF1D3F335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D9FE78-002F-883F-3DE3-729F73BA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25B00F-3BC5-2FC5-175C-0840BFEB0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12139B-C173-0FE2-5F44-CFA14D34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2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322AE-2A14-C229-29EB-5330A028E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DFE8F0-0DA4-7E3A-09B1-0F17AD76D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15DDD5-713E-B970-1AA4-266AE73E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7A0C09-D5AD-63EF-259C-3AA7B00D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47B19D-6B4B-F158-39AA-CCE630B3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BA197-077D-45FB-7B38-BBFA1E21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8562B3-271D-5E7F-472B-7D354CEED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540901-F475-563B-52E7-FF93F2D6E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BAFE1C-7C56-34FA-6727-1FDB19E2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4FC3FD-92AA-9BC9-1EBA-D595332E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35597D-4408-627E-D21D-0CCA372F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67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393A5E-B6B4-EC8C-5941-65E8943B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619F06-51E6-D640-4722-271FD5EAA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315381-F9B4-9C76-6F3B-7397B0E88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E5D07E-3D8E-0D6F-58AA-50087EBE8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E313AD5-C94E-B7A0-000F-627E881EF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4F8AF0-DE84-77B5-D049-9E01FA71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E2A3D53-3059-12E2-E551-346C768D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5C72872-F26E-C740-481C-027F1158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90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7938B1-34F7-2C71-DC27-D807E823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4BE93B-445D-C988-21ED-8DBC06DA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9AE3F8-AE94-C0A5-D4D4-C3133150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11C301-8813-3B63-1A62-DA5A8C8C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45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358703E-362B-6B38-73C8-9771CFA5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3D0E03-FBD6-75BC-5FA1-A5C71853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9B9361-E71D-1F18-E2AF-518A3C86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87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4196D-C7E5-C658-B6F3-376C72D4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926595-F14B-F1F4-7D47-F9E912FC7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670B39-B870-09ED-8D5E-2B73F5724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A307F0-DC71-E994-386E-2B79D69A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23FB40-261A-727A-C227-02078A9E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286692-ADA4-C3A5-34D4-3A412B97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07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6A67D-B803-163B-7BA9-C1617C93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72AEDA6-09B0-0321-DADA-B914BA9DF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8A79EFC-92BA-618B-2172-C5330184D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8EC461-794A-9437-BB92-A7865098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CEBA44-BCA0-92EC-CC35-A1C183C2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8A104E-BCFB-1DCE-E668-43125C04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42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35577E-3497-AF58-3110-E0B819B2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09817C-634E-C6CA-1F12-B370DD8AA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02A33B-C14A-AE63-79CC-91742C73C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D9D7E-E8B0-4688-82F1-00DD2295BC2E}" type="datetimeFigureOut">
              <a:rPr lang="it-IT" smtClean="0"/>
              <a:t>22/03/2023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A83C81-6D24-E29A-CD8C-4E4CDAAEA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D1B969-EC77-5B6F-B142-3CA08CB1A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903ED-0D39-4355-805A-D418851C51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12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4C26A273-22D9-8C21-A40F-5B30D8779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0" y="1"/>
            <a:ext cx="7684851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D21F2EC-23FF-FDC4-94B7-7E2861C24215}"/>
              </a:ext>
            </a:extLst>
          </p:cNvPr>
          <p:cNvSpPr/>
          <p:nvPr/>
        </p:nvSpPr>
        <p:spPr>
          <a:xfrm>
            <a:off x="7684850" y="0"/>
            <a:ext cx="4507149" cy="5768502"/>
          </a:xfrm>
          <a:prstGeom prst="rect">
            <a:avLst/>
          </a:prstGeom>
          <a:solidFill>
            <a:srgbClr val="C4434C"/>
          </a:solidFill>
          <a:ln>
            <a:solidFill>
              <a:srgbClr val="C443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>
                <a:latin typeface="Neo Sans Std" panose="020B0804030504040204" pitchFamily="34" charset="0"/>
              </a:rPr>
              <a:t>MARINA DI RAVENNA </a:t>
            </a:r>
          </a:p>
          <a:p>
            <a:pPr algn="ctr"/>
            <a:r>
              <a:rPr lang="it-IT" sz="4800" dirty="0">
                <a:latin typeface="Neo Sans Std" panose="020B0804030504040204" pitchFamily="34" charset="0"/>
              </a:rPr>
              <a:t>7/8/9 APRILE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4A9D15E-6D60-BB17-EB92-EC75E23D7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754" b="-6583"/>
          <a:stretch/>
        </p:blipFill>
        <p:spPr>
          <a:xfrm>
            <a:off x="7684850" y="5962219"/>
            <a:ext cx="2191375" cy="89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F86A21-8818-B338-96C6-17C25C5D1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195" y="5962219"/>
            <a:ext cx="1555660" cy="8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2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56CE4FA-A422-8625-F230-C8498B1E5CE6}"/>
              </a:ext>
            </a:extLst>
          </p:cNvPr>
          <p:cNvSpPr/>
          <p:nvPr/>
        </p:nvSpPr>
        <p:spPr>
          <a:xfrm>
            <a:off x="0" y="0"/>
            <a:ext cx="12192000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875D015-E44A-3D5C-9BAF-087712335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" y="6056360"/>
            <a:ext cx="1431490" cy="5174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441A48B-2065-41F0-13DF-B103320F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80" y="6033637"/>
            <a:ext cx="957751" cy="531378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C393F58-DE80-2DEA-E1B5-32F2F5151957}"/>
              </a:ext>
            </a:extLst>
          </p:cNvPr>
          <p:cNvSpPr txBox="1"/>
          <p:nvPr/>
        </p:nvSpPr>
        <p:spPr>
          <a:xfrm>
            <a:off x="142693" y="-70203"/>
            <a:ext cx="2425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AREE CVR</a:t>
            </a:r>
          </a:p>
        </p:txBody>
      </p:sp>
      <p:pic>
        <p:nvPicPr>
          <p:cNvPr id="2" name="Immagine 1" descr="Immagine che contiene testo, circuito, elettronico&#10;&#10;Descrizione generata automaticamente">
            <a:extLst>
              <a:ext uri="{FF2B5EF4-FFF2-40B4-BE49-F238E27FC236}">
                <a16:creationId xmlns:a16="http://schemas.microsoft.com/office/drawing/2014/main" id="{88BA14ED-A021-E4E0-0358-16A980E18A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23907" r="31234" b="9657"/>
          <a:stretch/>
        </p:blipFill>
        <p:spPr>
          <a:xfrm>
            <a:off x="4611189" y="970983"/>
            <a:ext cx="7066021" cy="4817520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FB22833C-0B6B-154B-E044-46EAC22CE3B9}"/>
              </a:ext>
            </a:extLst>
          </p:cNvPr>
          <p:cNvSpPr/>
          <p:nvPr/>
        </p:nvSpPr>
        <p:spPr>
          <a:xfrm rot="274878">
            <a:off x="6178524" y="3231356"/>
            <a:ext cx="1137147" cy="1199431"/>
          </a:xfrm>
          <a:prstGeom prst="roundRect">
            <a:avLst/>
          </a:prstGeom>
          <a:solidFill>
            <a:srgbClr val="E32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FURGONI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79EA1C2-8BED-4CE7-0C51-207F3C66B396}"/>
              </a:ext>
            </a:extLst>
          </p:cNvPr>
          <p:cNvSpPr/>
          <p:nvPr/>
        </p:nvSpPr>
        <p:spPr>
          <a:xfrm>
            <a:off x="277223" y="1457461"/>
            <a:ext cx="2679842" cy="623369"/>
          </a:xfrm>
          <a:prstGeom prst="roundRect">
            <a:avLst/>
          </a:prstGeom>
          <a:solidFill>
            <a:srgbClr val="E32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/>
              <a:t>PARCHEGGIO AUTO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11C1B9B-DA1B-B6FA-9CC0-599606BC7CF0}"/>
              </a:ext>
            </a:extLst>
          </p:cNvPr>
          <p:cNvSpPr/>
          <p:nvPr/>
        </p:nvSpPr>
        <p:spPr>
          <a:xfrm>
            <a:off x="277223" y="2344800"/>
            <a:ext cx="2679842" cy="62336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/>
              <a:t>AREA BARCHE</a:t>
            </a:r>
          </a:p>
        </p:txBody>
      </p:sp>
      <p:sp>
        <p:nvSpPr>
          <p:cNvPr id="7" name="Rettangolo con angoli arrotondati 29">
            <a:extLst>
              <a:ext uri="{FF2B5EF4-FFF2-40B4-BE49-F238E27FC236}">
                <a16:creationId xmlns:a16="http://schemas.microsoft.com/office/drawing/2014/main" id="{EC6192D3-C656-21AA-7D7E-114945D62302}"/>
              </a:ext>
            </a:extLst>
          </p:cNvPr>
          <p:cNvSpPr/>
          <p:nvPr/>
        </p:nvSpPr>
        <p:spPr>
          <a:xfrm rot="4792574">
            <a:off x="9425334" y="2256815"/>
            <a:ext cx="491072" cy="1500593"/>
          </a:xfrm>
          <a:custGeom>
            <a:avLst/>
            <a:gdLst>
              <a:gd name="connsiteX0" fmla="*/ 0 w 457823"/>
              <a:gd name="connsiteY0" fmla="*/ 76305 h 1717579"/>
              <a:gd name="connsiteX1" fmla="*/ 76305 w 457823"/>
              <a:gd name="connsiteY1" fmla="*/ 0 h 1717579"/>
              <a:gd name="connsiteX2" fmla="*/ 381518 w 457823"/>
              <a:gd name="connsiteY2" fmla="*/ 0 h 1717579"/>
              <a:gd name="connsiteX3" fmla="*/ 457823 w 457823"/>
              <a:gd name="connsiteY3" fmla="*/ 76305 h 1717579"/>
              <a:gd name="connsiteX4" fmla="*/ 457823 w 457823"/>
              <a:gd name="connsiteY4" fmla="*/ 1641274 h 1717579"/>
              <a:gd name="connsiteX5" fmla="*/ 381518 w 457823"/>
              <a:gd name="connsiteY5" fmla="*/ 1717579 h 1717579"/>
              <a:gd name="connsiteX6" fmla="*/ 76305 w 457823"/>
              <a:gd name="connsiteY6" fmla="*/ 1717579 h 1717579"/>
              <a:gd name="connsiteX7" fmla="*/ 0 w 457823"/>
              <a:gd name="connsiteY7" fmla="*/ 1641274 h 1717579"/>
              <a:gd name="connsiteX8" fmla="*/ 0 w 457823"/>
              <a:gd name="connsiteY8" fmla="*/ 76305 h 1717579"/>
              <a:gd name="connsiteX0" fmla="*/ 797 w 458620"/>
              <a:gd name="connsiteY0" fmla="*/ 76305 h 1717579"/>
              <a:gd name="connsiteX1" fmla="*/ 77102 w 458620"/>
              <a:gd name="connsiteY1" fmla="*/ 0 h 1717579"/>
              <a:gd name="connsiteX2" fmla="*/ 382315 w 458620"/>
              <a:gd name="connsiteY2" fmla="*/ 0 h 1717579"/>
              <a:gd name="connsiteX3" fmla="*/ 458620 w 458620"/>
              <a:gd name="connsiteY3" fmla="*/ 76305 h 1717579"/>
              <a:gd name="connsiteX4" fmla="*/ 458620 w 458620"/>
              <a:gd name="connsiteY4" fmla="*/ 1641274 h 1717579"/>
              <a:gd name="connsiteX5" fmla="*/ 382315 w 458620"/>
              <a:gd name="connsiteY5" fmla="*/ 1717579 h 1717579"/>
              <a:gd name="connsiteX6" fmla="*/ 77102 w 458620"/>
              <a:gd name="connsiteY6" fmla="*/ 1717579 h 1717579"/>
              <a:gd name="connsiteX7" fmla="*/ 797 w 458620"/>
              <a:gd name="connsiteY7" fmla="*/ 1641274 h 1717579"/>
              <a:gd name="connsiteX8" fmla="*/ 797 w 458620"/>
              <a:gd name="connsiteY8" fmla="*/ 76305 h 1717579"/>
              <a:gd name="connsiteX0" fmla="*/ 33249 w 491072"/>
              <a:gd name="connsiteY0" fmla="*/ 76305 h 1717579"/>
              <a:gd name="connsiteX1" fmla="*/ 109554 w 491072"/>
              <a:gd name="connsiteY1" fmla="*/ 0 h 1717579"/>
              <a:gd name="connsiteX2" fmla="*/ 414767 w 491072"/>
              <a:gd name="connsiteY2" fmla="*/ 0 h 1717579"/>
              <a:gd name="connsiteX3" fmla="*/ 491072 w 491072"/>
              <a:gd name="connsiteY3" fmla="*/ 76305 h 1717579"/>
              <a:gd name="connsiteX4" fmla="*/ 491072 w 491072"/>
              <a:gd name="connsiteY4" fmla="*/ 1641274 h 1717579"/>
              <a:gd name="connsiteX5" fmla="*/ 414767 w 491072"/>
              <a:gd name="connsiteY5" fmla="*/ 1717579 h 1717579"/>
              <a:gd name="connsiteX6" fmla="*/ 109554 w 491072"/>
              <a:gd name="connsiteY6" fmla="*/ 1717579 h 1717579"/>
              <a:gd name="connsiteX7" fmla="*/ 0 w 491072"/>
              <a:gd name="connsiteY7" fmla="*/ 1444041 h 1717579"/>
              <a:gd name="connsiteX8" fmla="*/ 33249 w 491072"/>
              <a:gd name="connsiteY8" fmla="*/ 76305 h 1717579"/>
              <a:gd name="connsiteX0" fmla="*/ 33249 w 491072"/>
              <a:gd name="connsiteY0" fmla="*/ 76305 h 1717579"/>
              <a:gd name="connsiteX1" fmla="*/ 109554 w 491072"/>
              <a:gd name="connsiteY1" fmla="*/ 0 h 1717579"/>
              <a:gd name="connsiteX2" fmla="*/ 414767 w 491072"/>
              <a:gd name="connsiteY2" fmla="*/ 0 h 1717579"/>
              <a:gd name="connsiteX3" fmla="*/ 491072 w 491072"/>
              <a:gd name="connsiteY3" fmla="*/ 76305 h 1717579"/>
              <a:gd name="connsiteX4" fmla="*/ 491072 w 491072"/>
              <a:gd name="connsiteY4" fmla="*/ 1641274 h 1717579"/>
              <a:gd name="connsiteX5" fmla="*/ 414767 w 491072"/>
              <a:gd name="connsiteY5" fmla="*/ 1717579 h 1717579"/>
              <a:gd name="connsiteX6" fmla="*/ 96788 w 491072"/>
              <a:gd name="connsiteY6" fmla="*/ 1511741 h 1717579"/>
              <a:gd name="connsiteX7" fmla="*/ 0 w 491072"/>
              <a:gd name="connsiteY7" fmla="*/ 1444041 h 1717579"/>
              <a:gd name="connsiteX8" fmla="*/ 33249 w 491072"/>
              <a:gd name="connsiteY8" fmla="*/ 76305 h 1717579"/>
              <a:gd name="connsiteX0" fmla="*/ 33249 w 491072"/>
              <a:gd name="connsiteY0" fmla="*/ 76305 h 1717579"/>
              <a:gd name="connsiteX1" fmla="*/ 109554 w 491072"/>
              <a:gd name="connsiteY1" fmla="*/ 0 h 1717579"/>
              <a:gd name="connsiteX2" fmla="*/ 414767 w 491072"/>
              <a:gd name="connsiteY2" fmla="*/ 0 h 1717579"/>
              <a:gd name="connsiteX3" fmla="*/ 491072 w 491072"/>
              <a:gd name="connsiteY3" fmla="*/ 76305 h 1717579"/>
              <a:gd name="connsiteX4" fmla="*/ 491072 w 491072"/>
              <a:gd name="connsiteY4" fmla="*/ 1641274 h 1717579"/>
              <a:gd name="connsiteX5" fmla="*/ 414767 w 491072"/>
              <a:gd name="connsiteY5" fmla="*/ 1717579 h 1717579"/>
              <a:gd name="connsiteX6" fmla="*/ 96788 w 491072"/>
              <a:gd name="connsiteY6" fmla="*/ 1511741 h 1717579"/>
              <a:gd name="connsiteX7" fmla="*/ 0 w 491072"/>
              <a:gd name="connsiteY7" fmla="*/ 1444041 h 1717579"/>
              <a:gd name="connsiteX8" fmla="*/ 33249 w 491072"/>
              <a:gd name="connsiteY8" fmla="*/ 76305 h 1717579"/>
              <a:gd name="connsiteX0" fmla="*/ 33249 w 491072"/>
              <a:gd name="connsiteY0" fmla="*/ 76305 h 1656533"/>
              <a:gd name="connsiteX1" fmla="*/ 109554 w 491072"/>
              <a:gd name="connsiteY1" fmla="*/ 0 h 1656533"/>
              <a:gd name="connsiteX2" fmla="*/ 414767 w 491072"/>
              <a:gd name="connsiteY2" fmla="*/ 0 h 1656533"/>
              <a:gd name="connsiteX3" fmla="*/ 491072 w 491072"/>
              <a:gd name="connsiteY3" fmla="*/ 76305 h 1656533"/>
              <a:gd name="connsiteX4" fmla="*/ 491072 w 491072"/>
              <a:gd name="connsiteY4" fmla="*/ 1641274 h 1656533"/>
              <a:gd name="connsiteX5" fmla="*/ 412686 w 491072"/>
              <a:gd name="connsiteY5" fmla="*/ 1624901 h 1656533"/>
              <a:gd name="connsiteX6" fmla="*/ 96788 w 491072"/>
              <a:gd name="connsiteY6" fmla="*/ 1511741 h 1656533"/>
              <a:gd name="connsiteX7" fmla="*/ 0 w 491072"/>
              <a:gd name="connsiteY7" fmla="*/ 1444041 h 1656533"/>
              <a:gd name="connsiteX8" fmla="*/ 33249 w 491072"/>
              <a:gd name="connsiteY8" fmla="*/ 76305 h 1656533"/>
              <a:gd name="connsiteX0" fmla="*/ 33249 w 491072"/>
              <a:gd name="connsiteY0" fmla="*/ 76305 h 1651551"/>
              <a:gd name="connsiteX1" fmla="*/ 109554 w 491072"/>
              <a:gd name="connsiteY1" fmla="*/ 0 h 1651551"/>
              <a:gd name="connsiteX2" fmla="*/ 414767 w 491072"/>
              <a:gd name="connsiteY2" fmla="*/ 0 h 1651551"/>
              <a:gd name="connsiteX3" fmla="*/ 491072 w 491072"/>
              <a:gd name="connsiteY3" fmla="*/ 76305 h 1651551"/>
              <a:gd name="connsiteX4" fmla="*/ 491072 w 491072"/>
              <a:gd name="connsiteY4" fmla="*/ 1641274 h 1651551"/>
              <a:gd name="connsiteX5" fmla="*/ 411104 w 491072"/>
              <a:gd name="connsiteY5" fmla="*/ 1582334 h 1651551"/>
              <a:gd name="connsiteX6" fmla="*/ 96788 w 491072"/>
              <a:gd name="connsiteY6" fmla="*/ 1511741 h 1651551"/>
              <a:gd name="connsiteX7" fmla="*/ 0 w 491072"/>
              <a:gd name="connsiteY7" fmla="*/ 1444041 h 1651551"/>
              <a:gd name="connsiteX8" fmla="*/ 33249 w 491072"/>
              <a:gd name="connsiteY8" fmla="*/ 76305 h 1651551"/>
              <a:gd name="connsiteX0" fmla="*/ 33249 w 491072"/>
              <a:gd name="connsiteY0" fmla="*/ 76305 h 1651551"/>
              <a:gd name="connsiteX1" fmla="*/ 109554 w 491072"/>
              <a:gd name="connsiteY1" fmla="*/ 0 h 1651551"/>
              <a:gd name="connsiteX2" fmla="*/ 414767 w 491072"/>
              <a:gd name="connsiteY2" fmla="*/ 0 h 1651551"/>
              <a:gd name="connsiteX3" fmla="*/ 491072 w 491072"/>
              <a:gd name="connsiteY3" fmla="*/ 76305 h 1651551"/>
              <a:gd name="connsiteX4" fmla="*/ 491072 w 491072"/>
              <a:gd name="connsiteY4" fmla="*/ 1641274 h 1651551"/>
              <a:gd name="connsiteX5" fmla="*/ 411104 w 491072"/>
              <a:gd name="connsiteY5" fmla="*/ 1582334 h 1651551"/>
              <a:gd name="connsiteX6" fmla="*/ 96788 w 491072"/>
              <a:gd name="connsiteY6" fmla="*/ 1511741 h 1651551"/>
              <a:gd name="connsiteX7" fmla="*/ 0 w 491072"/>
              <a:gd name="connsiteY7" fmla="*/ 1444041 h 1651551"/>
              <a:gd name="connsiteX8" fmla="*/ 33249 w 491072"/>
              <a:gd name="connsiteY8" fmla="*/ 76305 h 1651551"/>
              <a:gd name="connsiteX0" fmla="*/ 33506 w 491329"/>
              <a:gd name="connsiteY0" fmla="*/ 76305 h 1651551"/>
              <a:gd name="connsiteX1" fmla="*/ 109811 w 491329"/>
              <a:gd name="connsiteY1" fmla="*/ 0 h 1651551"/>
              <a:gd name="connsiteX2" fmla="*/ 415024 w 491329"/>
              <a:gd name="connsiteY2" fmla="*/ 0 h 1651551"/>
              <a:gd name="connsiteX3" fmla="*/ 491329 w 491329"/>
              <a:gd name="connsiteY3" fmla="*/ 76305 h 1651551"/>
              <a:gd name="connsiteX4" fmla="*/ 491329 w 491329"/>
              <a:gd name="connsiteY4" fmla="*/ 1641274 h 1651551"/>
              <a:gd name="connsiteX5" fmla="*/ 411361 w 491329"/>
              <a:gd name="connsiteY5" fmla="*/ 1582334 h 1651551"/>
              <a:gd name="connsiteX6" fmla="*/ 85753 w 491329"/>
              <a:gd name="connsiteY6" fmla="*/ 1483175 h 1651551"/>
              <a:gd name="connsiteX7" fmla="*/ 257 w 491329"/>
              <a:gd name="connsiteY7" fmla="*/ 1444041 h 1651551"/>
              <a:gd name="connsiteX8" fmla="*/ 33506 w 491329"/>
              <a:gd name="connsiteY8" fmla="*/ 76305 h 1651551"/>
              <a:gd name="connsiteX0" fmla="*/ 33249 w 491072"/>
              <a:gd name="connsiteY0" fmla="*/ 76305 h 1651551"/>
              <a:gd name="connsiteX1" fmla="*/ 109554 w 491072"/>
              <a:gd name="connsiteY1" fmla="*/ 0 h 1651551"/>
              <a:gd name="connsiteX2" fmla="*/ 414767 w 491072"/>
              <a:gd name="connsiteY2" fmla="*/ 0 h 1651551"/>
              <a:gd name="connsiteX3" fmla="*/ 491072 w 491072"/>
              <a:gd name="connsiteY3" fmla="*/ 76305 h 1651551"/>
              <a:gd name="connsiteX4" fmla="*/ 491072 w 491072"/>
              <a:gd name="connsiteY4" fmla="*/ 1641274 h 1651551"/>
              <a:gd name="connsiteX5" fmla="*/ 411104 w 491072"/>
              <a:gd name="connsiteY5" fmla="*/ 1582334 h 1651551"/>
              <a:gd name="connsiteX6" fmla="*/ 85496 w 491072"/>
              <a:gd name="connsiteY6" fmla="*/ 1483175 h 1651551"/>
              <a:gd name="connsiteX7" fmla="*/ 0 w 491072"/>
              <a:gd name="connsiteY7" fmla="*/ 1444041 h 1651551"/>
              <a:gd name="connsiteX8" fmla="*/ 33249 w 491072"/>
              <a:gd name="connsiteY8" fmla="*/ 76305 h 1651551"/>
              <a:gd name="connsiteX0" fmla="*/ 33249 w 491072"/>
              <a:gd name="connsiteY0" fmla="*/ 76305 h 1582334"/>
              <a:gd name="connsiteX1" fmla="*/ 109554 w 491072"/>
              <a:gd name="connsiteY1" fmla="*/ 0 h 1582334"/>
              <a:gd name="connsiteX2" fmla="*/ 414767 w 491072"/>
              <a:gd name="connsiteY2" fmla="*/ 0 h 1582334"/>
              <a:gd name="connsiteX3" fmla="*/ 491072 w 491072"/>
              <a:gd name="connsiteY3" fmla="*/ 76305 h 1582334"/>
              <a:gd name="connsiteX4" fmla="*/ 489034 w 491072"/>
              <a:gd name="connsiteY4" fmla="*/ 1494714 h 1582334"/>
              <a:gd name="connsiteX5" fmla="*/ 411104 w 491072"/>
              <a:gd name="connsiteY5" fmla="*/ 1582334 h 1582334"/>
              <a:gd name="connsiteX6" fmla="*/ 85496 w 491072"/>
              <a:gd name="connsiteY6" fmla="*/ 1483175 h 1582334"/>
              <a:gd name="connsiteX7" fmla="*/ 0 w 491072"/>
              <a:gd name="connsiteY7" fmla="*/ 1444041 h 1582334"/>
              <a:gd name="connsiteX8" fmla="*/ 33249 w 491072"/>
              <a:gd name="connsiteY8" fmla="*/ 76305 h 1582334"/>
              <a:gd name="connsiteX0" fmla="*/ 33249 w 491072"/>
              <a:gd name="connsiteY0" fmla="*/ 76305 h 1544080"/>
              <a:gd name="connsiteX1" fmla="*/ 109554 w 491072"/>
              <a:gd name="connsiteY1" fmla="*/ 0 h 1544080"/>
              <a:gd name="connsiteX2" fmla="*/ 414767 w 491072"/>
              <a:gd name="connsiteY2" fmla="*/ 0 h 1544080"/>
              <a:gd name="connsiteX3" fmla="*/ 491072 w 491072"/>
              <a:gd name="connsiteY3" fmla="*/ 76305 h 1544080"/>
              <a:gd name="connsiteX4" fmla="*/ 489034 w 491072"/>
              <a:gd name="connsiteY4" fmla="*/ 1494714 h 1544080"/>
              <a:gd name="connsiteX5" fmla="*/ 412748 w 491072"/>
              <a:gd name="connsiteY5" fmla="*/ 1544080 h 1544080"/>
              <a:gd name="connsiteX6" fmla="*/ 85496 w 491072"/>
              <a:gd name="connsiteY6" fmla="*/ 1483175 h 1544080"/>
              <a:gd name="connsiteX7" fmla="*/ 0 w 491072"/>
              <a:gd name="connsiteY7" fmla="*/ 1444041 h 1544080"/>
              <a:gd name="connsiteX8" fmla="*/ 33249 w 491072"/>
              <a:gd name="connsiteY8" fmla="*/ 76305 h 1544080"/>
              <a:gd name="connsiteX0" fmla="*/ 33249 w 491072"/>
              <a:gd name="connsiteY0" fmla="*/ 76305 h 1544080"/>
              <a:gd name="connsiteX1" fmla="*/ 109554 w 491072"/>
              <a:gd name="connsiteY1" fmla="*/ 0 h 1544080"/>
              <a:gd name="connsiteX2" fmla="*/ 414767 w 491072"/>
              <a:gd name="connsiteY2" fmla="*/ 0 h 1544080"/>
              <a:gd name="connsiteX3" fmla="*/ 491072 w 491072"/>
              <a:gd name="connsiteY3" fmla="*/ 76305 h 1544080"/>
              <a:gd name="connsiteX4" fmla="*/ 489034 w 491072"/>
              <a:gd name="connsiteY4" fmla="*/ 1494714 h 1544080"/>
              <a:gd name="connsiteX5" fmla="*/ 412748 w 491072"/>
              <a:gd name="connsiteY5" fmla="*/ 1544080 h 1544080"/>
              <a:gd name="connsiteX6" fmla="*/ 85496 w 491072"/>
              <a:gd name="connsiteY6" fmla="*/ 1483175 h 1544080"/>
              <a:gd name="connsiteX7" fmla="*/ 0 w 491072"/>
              <a:gd name="connsiteY7" fmla="*/ 1444041 h 1544080"/>
              <a:gd name="connsiteX8" fmla="*/ 33249 w 491072"/>
              <a:gd name="connsiteY8" fmla="*/ 76305 h 154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072" h="1544080">
                <a:moveTo>
                  <a:pt x="33249" y="76305"/>
                </a:moveTo>
                <a:cubicBezTo>
                  <a:pt x="33249" y="34163"/>
                  <a:pt x="67412" y="0"/>
                  <a:pt x="109554" y="0"/>
                </a:cubicBezTo>
                <a:lnTo>
                  <a:pt x="414767" y="0"/>
                </a:lnTo>
                <a:cubicBezTo>
                  <a:pt x="456909" y="0"/>
                  <a:pt x="491072" y="34163"/>
                  <a:pt x="491072" y="76305"/>
                </a:cubicBezTo>
                <a:cubicBezTo>
                  <a:pt x="490393" y="549108"/>
                  <a:pt x="489713" y="1021911"/>
                  <a:pt x="489034" y="1494714"/>
                </a:cubicBezTo>
                <a:cubicBezTo>
                  <a:pt x="489034" y="1536856"/>
                  <a:pt x="454890" y="1544080"/>
                  <a:pt x="412748" y="1544080"/>
                </a:cubicBezTo>
                <a:cubicBezTo>
                  <a:pt x="285890" y="1513526"/>
                  <a:pt x="190268" y="1506706"/>
                  <a:pt x="85496" y="1483175"/>
                </a:cubicBezTo>
                <a:cubicBezTo>
                  <a:pt x="2433" y="1446503"/>
                  <a:pt x="0" y="1486183"/>
                  <a:pt x="0" y="1444041"/>
                </a:cubicBezTo>
                <a:lnTo>
                  <a:pt x="33249" y="7630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it-IT" sz="1801" dirty="0"/>
          </a:p>
        </p:txBody>
      </p:sp>
      <p:sp>
        <p:nvSpPr>
          <p:cNvPr id="9" name="Rettangolo con angoli arrotondati 29">
            <a:extLst>
              <a:ext uri="{FF2B5EF4-FFF2-40B4-BE49-F238E27FC236}">
                <a16:creationId xmlns:a16="http://schemas.microsoft.com/office/drawing/2014/main" id="{154AB62A-8BF1-64BA-0CB2-1F2643F201E3}"/>
              </a:ext>
            </a:extLst>
          </p:cNvPr>
          <p:cNvSpPr/>
          <p:nvPr/>
        </p:nvSpPr>
        <p:spPr>
          <a:xfrm rot="10800000">
            <a:off x="8945690" y="2993453"/>
            <a:ext cx="348631" cy="798729"/>
          </a:xfrm>
          <a:custGeom>
            <a:avLst/>
            <a:gdLst>
              <a:gd name="connsiteX0" fmla="*/ 0 w 457823"/>
              <a:gd name="connsiteY0" fmla="*/ 76305 h 1717579"/>
              <a:gd name="connsiteX1" fmla="*/ 76305 w 457823"/>
              <a:gd name="connsiteY1" fmla="*/ 0 h 1717579"/>
              <a:gd name="connsiteX2" fmla="*/ 381518 w 457823"/>
              <a:gd name="connsiteY2" fmla="*/ 0 h 1717579"/>
              <a:gd name="connsiteX3" fmla="*/ 457823 w 457823"/>
              <a:gd name="connsiteY3" fmla="*/ 76305 h 1717579"/>
              <a:gd name="connsiteX4" fmla="*/ 457823 w 457823"/>
              <a:gd name="connsiteY4" fmla="*/ 1641274 h 1717579"/>
              <a:gd name="connsiteX5" fmla="*/ 381518 w 457823"/>
              <a:gd name="connsiteY5" fmla="*/ 1717579 h 1717579"/>
              <a:gd name="connsiteX6" fmla="*/ 76305 w 457823"/>
              <a:gd name="connsiteY6" fmla="*/ 1717579 h 1717579"/>
              <a:gd name="connsiteX7" fmla="*/ 0 w 457823"/>
              <a:gd name="connsiteY7" fmla="*/ 1641274 h 1717579"/>
              <a:gd name="connsiteX8" fmla="*/ 0 w 457823"/>
              <a:gd name="connsiteY8" fmla="*/ 76305 h 1717579"/>
              <a:gd name="connsiteX0" fmla="*/ 797 w 458620"/>
              <a:gd name="connsiteY0" fmla="*/ 76305 h 1717579"/>
              <a:gd name="connsiteX1" fmla="*/ 77102 w 458620"/>
              <a:gd name="connsiteY1" fmla="*/ 0 h 1717579"/>
              <a:gd name="connsiteX2" fmla="*/ 382315 w 458620"/>
              <a:gd name="connsiteY2" fmla="*/ 0 h 1717579"/>
              <a:gd name="connsiteX3" fmla="*/ 458620 w 458620"/>
              <a:gd name="connsiteY3" fmla="*/ 76305 h 1717579"/>
              <a:gd name="connsiteX4" fmla="*/ 458620 w 458620"/>
              <a:gd name="connsiteY4" fmla="*/ 1641274 h 1717579"/>
              <a:gd name="connsiteX5" fmla="*/ 382315 w 458620"/>
              <a:gd name="connsiteY5" fmla="*/ 1717579 h 1717579"/>
              <a:gd name="connsiteX6" fmla="*/ 77102 w 458620"/>
              <a:gd name="connsiteY6" fmla="*/ 1717579 h 1717579"/>
              <a:gd name="connsiteX7" fmla="*/ 797 w 458620"/>
              <a:gd name="connsiteY7" fmla="*/ 1641274 h 1717579"/>
              <a:gd name="connsiteX8" fmla="*/ 797 w 458620"/>
              <a:gd name="connsiteY8" fmla="*/ 76305 h 1717579"/>
              <a:gd name="connsiteX0" fmla="*/ 33249 w 491072"/>
              <a:gd name="connsiteY0" fmla="*/ 76305 h 1717579"/>
              <a:gd name="connsiteX1" fmla="*/ 109554 w 491072"/>
              <a:gd name="connsiteY1" fmla="*/ 0 h 1717579"/>
              <a:gd name="connsiteX2" fmla="*/ 414767 w 491072"/>
              <a:gd name="connsiteY2" fmla="*/ 0 h 1717579"/>
              <a:gd name="connsiteX3" fmla="*/ 491072 w 491072"/>
              <a:gd name="connsiteY3" fmla="*/ 76305 h 1717579"/>
              <a:gd name="connsiteX4" fmla="*/ 491072 w 491072"/>
              <a:gd name="connsiteY4" fmla="*/ 1641274 h 1717579"/>
              <a:gd name="connsiteX5" fmla="*/ 414767 w 491072"/>
              <a:gd name="connsiteY5" fmla="*/ 1717579 h 1717579"/>
              <a:gd name="connsiteX6" fmla="*/ 109554 w 491072"/>
              <a:gd name="connsiteY6" fmla="*/ 1717579 h 1717579"/>
              <a:gd name="connsiteX7" fmla="*/ 0 w 491072"/>
              <a:gd name="connsiteY7" fmla="*/ 1444041 h 1717579"/>
              <a:gd name="connsiteX8" fmla="*/ 33249 w 491072"/>
              <a:gd name="connsiteY8" fmla="*/ 76305 h 1717579"/>
              <a:gd name="connsiteX0" fmla="*/ 33249 w 491072"/>
              <a:gd name="connsiteY0" fmla="*/ 76305 h 1717579"/>
              <a:gd name="connsiteX1" fmla="*/ 109554 w 491072"/>
              <a:gd name="connsiteY1" fmla="*/ 0 h 1717579"/>
              <a:gd name="connsiteX2" fmla="*/ 414767 w 491072"/>
              <a:gd name="connsiteY2" fmla="*/ 0 h 1717579"/>
              <a:gd name="connsiteX3" fmla="*/ 491072 w 491072"/>
              <a:gd name="connsiteY3" fmla="*/ 76305 h 1717579"/>
              <a:gd name="connsiteX4" fmla="*/ 491072 w 491072"/>
              <a:gd name="connsiteY4" fmla="*/ 1641274 h 1717579"/>
              <a:gd name="connsiteX5" fmla="*/ 414767 w 491072"/>
              <a:gd name="connsiteY5" fmla="*/ 1717579 h 1717579"/>
              <a:gd name="connsiteX6" fmla="*/ 96788 w 491072"/>
              <a:gd name="connsiteY6" fmla="*/ 1511741 h 1717579"/>
              <a:gd name="connsiteX7" fmla="*/ 0 w 491072"/>
              <a:gd name="connsiteY7" fmla="*/ 1444041 h 1717579"/>
              <a:gd name="connsiteX8" fmla="*/ 33249 w 491072"/>
              <a:gd name="connsiteY8" fmla="*/ 76305 h 1717579"/>
              <a:gd name="connsiteX0" fmla="*/ 33249 w 491072"/>
              <a:gd name="connsiteY0" fmla="*/ 76305 h 1717579"/>
              <a:gd name="connsiteX1" fmla="*/ 109554 w 491072"/>
              <a:gd name="connsiteY1" fmla="*/ 0 h 1717579"/>
              <a:gd name="connsiteX2" fmla="*/ 414767 w 491072"/>
              <a:gd name="connsiteY2" fmla="*/ 0 h 1717579"/>
              <a:gd name="connsiteX3" fmla="*/ 491072 w 491072"/>
              <a:gd name="connsiteY3" fmla="*/ 76305 h 1717579"/>
              <a:gd name="connsiteX4" fmla="*/ 491072 w 491072"/>
              <a:gd name="connsiteY4" fmla="*/ 1641274 h 1717579"/>
              <a:gd name="connsiteX5" fmla="*/ 414767 w 491072"/>
              <a:gd name="connsiteY5" fmla="*/ 1717579 h 1717579"/>
              <a:gd name="connsiteX6" fmla="*/ 96788 w 491072"/>
              <a:gd name="connsiteY6" fmla="*/ 1511741 h 1717579"/>
              <a:gd name="connsiteX7" fmla="*/ 0 w 491072"/>
              <a:gd name="connsiteY7" fmla="*/ 1444041 h 1717579"/>
              <a:gd name="connsiteX8" fmla="*/ 33249 w 491072"/>
              <a:gd name="connsiteY8" fmla="*/ 76305 h 1717579"/>
              <a:gd name="connsiteX0" fmla="*/ 33249 w 491072"/>
              <a:gd name="connsiteY0" fmla="*/ 76305 h 1656533"/>
              <a:gd name="connsiteX1" fmla="*/ 109554 w 491072"/>
              <a:gd name="connsiteY1" fmla="*/ 0 h 1656533"/>
              <a:gd name="connsiteX2" fmla="*/ 414767 w 491072"/>
              <a:gd name="connsiteY2" fmla="*/ 0 h 1656533"/>
              <a:gd name="connsiteX3" fmla="*/ 491072 w 491072"/>
              <a:gd name="connsiteY3" fmla="*/ 76305 h 1656533"/>
              <a:gd name="connsiteX4" fmla="*/ 491072 w 491072"/>
              <a:gd name="connsiteY4" fmla="*/ 1641274 h 1656533"/>
              <a:gd name="connsiteX5" fmla="*/ 412686 w 491072"/>
              <a:gd name="connsiteY5" fmla="*/ 1624901 h 1656533"/>
              <a:gd name="connsiteX6" fmla="*/ 96788 w 491072"/>
              <a:gd name="connsiteY6" fmla="*/ 1511741 h 1656533"/>
              <a:gd name="connsiteX7" fmla="*/ 0 w 491072"/>
              <a:gd name="connsiteY7" fmla="*/ 1444041 h 1656533"/>
              <a:gd name="connsiteX8" fmla="*/ 33249 w 491072"/>
              <a:gd name="connsiteY8" fmla="*/ 76305 h 1656533"/>
              <a:gd name="connsiteX0" fmla="*/ 33249 w 491072"/>
              <a:gd name="connsiteY0" fmla="*/ 76305 h 1651551"/>
              <a:gd name="connsiteX1" fmla="*/ 109554 w 491072"/>
              <a:gd name="connsiteY1" fmla="*/ 0 h 1651551"/>
              <a:gd name="connsiteX2" fmla="*/ 414767 w 491072"/>
              <a:gd name="connsiteY2" fmla="*/ 0 h 1651551"/>
              <a:gd name="connsiteX3" fmla="*/ 491072 w 491072"/>
              <a:gd name="connsiteY3" fmla="*/ 76305 h 1651551"/>
              <a:gd name="connsiteX4" fmla="*/ 491072 w 491072"/>
              <a:gd name="connsiteY4" fmla="*/ 1641274 h 1651551"/>
              <a:gd name="connsiteX5" fmla="*/ 411104 w 491072"/>
              <a:gd name="connsiteY5" fmla="*/ 1582334 h 1651551"/>
              <a:gd name="connsiteX6" fmla="*/ 96788 w 491072"/>
              <a:gd name="connsiteY6" fmla="*/ 1511741 h 1651551"/>
              <a:gd name="connsiteX7" fmla="*/ 0 w 491072"/>
              <a:gd name="connsiteY7" fmla="*/ 1444041 h 1651551"/>
              <a:gd name="connsiteX8" fmla="*/ 33249 w 491072"/>
              <a:gd name="connsiteY8" fmla="*/ 76305 h 1651551"/>
              <a:gd name="connsiteX0" fmla="*/ 33249 w 491072"/>
              <a:gd name="connsiteY0" fmla="*/ 76305 h 1651551"/>
              <a:gd name="connsiteX1" fmla="*/ 109554 w 491072"/>
              <a:gd name="connsiteY1" fmla="*/ 0 h 1651551"/>
              <a:gd name="connsiteX2" fmla="*/ 414767 w 491072"/>
              <a:gd name="connsiteY2" fmla="*/ 0 h 1651551"/>
              <a:gd name="connsiteX3" fmla="*/ 491072 w 491072"/>
              <a:gd name="connsiteY3" fmla="*/ 76305 h 1651551"/>
              <a:gd name="connsiteX4" fmla="*/ 491072 w 491072"/>
              <a:gd name="connsiteY4" fmla="*/ 1641274 h 1651551"/>
              <a:gd name="connsiteX5" fmla="*/ 411104 w 491072"/>
              <a:gd name="connsiteY5" fmla="*/ 1582334 h 1651551"/>
              <a:gd name="connsiteX6" fmla="*/ 96788 w 491072"/>
              <a:gd name="connsiteY6" fmla="*/ 1511741 h 1651551"/>
              <a:gd name="connsiteX7" fmla="*/ 0 w 491072"/>
              <a:gd name="connsiteY7" fmla="*/ 1444041 h 1651551"/>
              <a:gd name="connsiteX8" fmla="*/ 33249 w 491072"/>
              <a:gd name="connsiteY8" fmla="*/ 76305 h 1651551"/>
              <a:gd name="connsiteX0" fmla="*/ 33506 w 491329"/>
              <a:gd name="connsiteY0" fmla="*/ 76305 h 1651551"/>
              <a:gd name="connsiteX1" fmla="*/ 109811 w 491329"/>
              <a:gd name="connsiteY1" fmla="*/ 0 h 1651551"/>
              <a:gd name="connsiteX2" fmla="*/ 415024 w 491329"/>
              <a:gd name="connsiteY2" fmla="*/ 0 h 1651551"/>
              <a:gd name="connsiteX3" fmla="*/ 491329 w 491329"/>
              <a:gd name="connsiteY3" fmla="*/ 76305 h 1651551"/>
              <a:gd name="connsiteX4" fmla="*/ 491329 w 491329"/>
              <a:gd name="connsiteY4" fmla="*/ 1641274 h 1651551"/>
              <a:gd name="connsiteX5" fmla="*/ 411361 w 491329"/>
              <a:gd name="connsiteY5" fmla="*/ 1582334 h 1651551"/>
              <a:gd name="connsiteX6" fmla="*/ 85753 w 491329"/>
              <a:gd name="connsiteY6" fmla="*/ 1483175 h 1651551"/>
              <a:gd name="connsiteX7" fmla="*/ 257 w 491329"/>
              <a:gd name="connsiteY7" fmla="*/ 1444041 h 1651551"/>
              <a:gd name="connsiteX8" fmla="*/ 33506 w 491329"/>
              <a:gd name="connsiteY8" fmla="*/ 76305 h 1651551"/>
              <a:gd name="connsiteX0" fmla="*/ 33249 w 491072"/>
              <a:gd name="connsiteY0" fmla="*/ 76305 h 1651551"/>
              <a:gd name="connsiteX1" fmla="*/ 109554 w 491072"/>
              <a:gd name="connsiteY1" fmla="*/ 0 h 1651551"/>
              <a:gd name="connsiteX2" fmla="*/ 414767 w 491072"/>
              <a:gd name="connsiteY2" fmla="*/ 0 h 1651551"/>
              <a:gd name="connsiteX3" fmla="*/ 491072 w 491072"/>
              <a:gd name="connsiteY3" fmla="*/ 76305 h 1651551"/>
              <a:gd name="connsiteX4" fmla="*/ 491072 w 491072"/>
              <a:gd name="connsiteY4" fmla="*/ 1641274 h 1651551"/>
              <a:gd name="connsiteX5" fmla="*/ 411104 w 491072"/>
              <a:gd name="connsiteY5" fmla="*/ 1582334 h 1651551"/>
              <a:gd name="connsiteX6" fmla="*/ 85496 w 491072"/>
              <a:gd name="connsiteY6" fmla="*/ 1483175 h 1651551"/>
              <a:gd name="connsiteX7" fmla="*/ 0 w 491072"/>
              <a:gd name="connsiteY7" fmla="*/ 1444041 h 1651551"/>
              <a:gd name="connsiteX8" fmla="*/ 33249 w 491072"/>
              <a:gd name="connsiteY8" fmla="*/ 76305 h 1651551"/>
              <a:gd name="connsiteX0" fmla="*/ 33249 w 491072"/>
              <a:gd name="connsiteY0" fmla="*/ 76305 h 1582334"/>
              <a:gd name="connsiteX1" fmla="*/ 109554 w 491072"/>
              <a:gd name="connsiteY1" fmla="*/ 0 h 1582334"/>
              <a:gd name="connsiteX2" fmla="*/ 414767 w 491072"/>
              <a:gd name="connsiteY2" fmla="*/ 0 h 1582334"/>
              <a:gd name="connsiteX3" fmla="*/ 491072 w 491072"/>
              <a:gd name="connsiteY3" fmla="*/ 76305 h 1582334"/>
              <a:gd name="connsiteX4" fmla="*/ 489034 w 491072"/>
              <a:gd name="connsiteY4" fmla="*/ 1494714 h 1582334"/>
              <a:gd name="connsiteX5" fmla="*/ 411104 w 491072"/>
              <a:gd name="connsiteY5" fmla="*/ 1582334 h 1582334"/>
              <a:gd name="connsiteX6" fmla="*/ 85496 w 491072"/>
              <a:gd name="connsiteY6" fmla="*/ 1483175 h 1582334"/>
              <a:gd name="connsiteX7" fmla="*/ 0 w 491072"/>
              <a:gd name="connsiteY7" fmla="*/ 1444041 h 1582334"/>
              <a:gd name="connsiteX8" fmla="*/ 33249 w 491072"/>
              <a:gd name="connsiteY8" fmla="*/ 76305 h 1582334"/>
              <a:gd name="connsiteX0" fmla="*/ 33249 w 491072"/>
              <a:gd name="connsiteY0" fmla="*/ 76305 h 1544080"/>
              <a:gd name="connsiteX1" fmla="*/ 109554 w 491072"/>
              <a:gd name="connsiteY1" fmla="*/ 0 h 1544080"/>
              <a:gd name="connsiteX2" fmla="*/ 414767 w 491072"/>
              <a:gd name="connsiteY2" fmla="*/ 0 h 1544080"/>
              <a:gd name="connsiteX3" fmla="*/ 491072 w 491072"/>
              <a:gd name="connsiteY3" fmla="*/ 76305 h 1544080"/>
              <a:gd name="connsiteX4" fmla="*/ 489034 w 491072"/>
              <a:gd name="connsiteY4" fmla="*/ 1494714 h 1544080"/>
              <a:gd name="connsiteX5" fmla="*/ 412748 w 491072"/>
              <a:gd name="connsiteY5" fmla="*/ 1544080 h 1544080"/>
              <a:gd name="connsiteX6" fmla="*/ 85496 w 491072"/>
              <a:gd name="connsiteY6" fmla="*/ 1483175 h 1544080"/>
              <a:gd name="connsiteX7" fmla="*/ 0 w 491072"/>
              <a:gd name="connsiteY7" fmla="*/ 1444041 h 1544080"/>
              <a:gd name="connsiteX8" fmla="*/ 33249 w 491072"/>
              <a:gd name="connsiteY8" fmla="*/ 76305 h 1544080"/>
              <a:gd name="connsiteX0" fmla="*/ 33249 w 491072"/>
              <a:gd name="connsiteY0" fmla="*/ 76305 h 1544080"/>
              <a:gd name="connsiteX1" fmla="*/ 109554 w 491072"/>
              <a:gd name="connsiteY1" fmla="*/ 0 h 1544080"/>
              <a:gd name="connsiteX2" fmla="*/ 414767 w 491072"/>
              <a:gd name="connsiteY2" fmla="*/ 0 h 1544080"/>
              <a:gd name="connsiteX3" fmla="*/ 491072 w 491072"/>
              <a:gd name="connsiteY3" fmla="*/ 76305 h 1544080"/>
              <a:gd name="connsiteX4" fmla="*/ 489034 w 491072"/>
              <a:gd name="connsiteY4" fmla="*/ 1494714 h 1544080"/>
              <a:gd name="connsiteX5" fmla="*/ 412748 w 491072"/>
              <a:gd name="connsiteY5" fmla="*/ 1544080 h 1544080"/>
              <a:gd name="connsiteX6" fmla="*/ 85496 w 491072"/>
              <a:gd name="connsiteY6" fmla="*/ 1483175 h 1544080"/>
              <a:gd name="connsiteX7" fmla="*/ 0 w 491072"/>
              <a:gd name="connsiteY7" fmla="*/ 1444041 h 1544080"/>
              <a:gd name="connsiteX8" fmla="*/ 33249 w 491072"/>
              <a:gd name="connsiteY8" fmla="*/ 76305 h 154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072" h="1544080">
                <a:moveTo>
                  <a:pt x="33249" y="76305"/>
                </a:moveTo>
                <a:cubicBezTo>
                  <a:pt x="33249" y="34163"/>
                  <a:pt x="67412" y="0"/>
                  <a:pt x="109554" y="0"/>
                </a:cubicBezTo>
                <a:lnTo>
                  <a:pt x="414767" y="0"/>
                </a:lnTo>
                <a:cubicBezTo>
                  <a:pt x="456909" y="0"/>
                  <a:pt x="491072" y="34163"/>
                  <a:pt x="491072" y="76305"/>
                </a:cubicBezTo>
                <a:cubicBezTo>
                  <a:pt x="490393" y="549108"/>
                  <a:pt x="489713" y="1021911"/>
                  <a:pt x="489034" y="1494714"/>
                </a:cubicBezTo>
                <a:cubicBezTo>
                  <a:pt x="489034" y="1536856"/>
                  <a:pt x="454890" y="1544080"/>
                  <a:pt x="412748" y="1544080"/>
                </a:cubicBezTo>
                <a:cubicBezTo>
                  <a:pt x="285890" y="1513526"/>
                  <a:pt x="190268" y="1506706"/>
                  <a:pt x="85496" y="1483175"/>
                </a:cubicBezTo>
                <a:cubicBezTo>
                  <a:pt x="2433" y="1446503"/>
                  <a:pt x="0" y="1486183"/>
                  <a:pt x="0" y="1444041"/>
                </a:cubicBezTo>
                <a:lnTo>
                  <a:pt x="33249" y="7630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96F32B2-73EB-1D66-E31F-982059B28DCF}"/>
              </a:ext>
            </a:extLst>
          </p:cNvPr>
          <p:cNvSpPr/>
          <p:nvPr/>
        </p:nvSpPr>
        <p:spPr>
          <a:xfrm>
            <a:off x="277221" y="3232137"/>
            <a:ext cx="2679842" cy="6233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/>
              <a:t>SCIVOLI 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D2CC60A6-86A2-7EC5-5706-78AEDE4905BB}"/>
              </a:ext>
            </a:extLst>
          </p:cNvPr>
          <p:cNvSpPr/>
          <p:nvPr/>
        </p:nvSpPr>
        <p:spPr>
          <a:xfrm rot="21006778">
            <a:off x="9755430" y="2383637"/>
            <a:ext cx="1187611" cy="2464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/>
              <a:t>SCIVOLO1 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BA23AACE-52CC-A890-DF55-A62C0F93532F}"/>
              </a:ext>
            </a:extLst>
          </p:cNvPr>
          <p:cNvSpPr/>
          <p:nvPr/>
        </p:nvSpPr>
        <p:spPr>
          <a:xfrm rot="21006778">
            <a:off x="10215685" y="3121199"/>
            <a:ext cx="1455742" cy="27247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/>
              <a:t>SCIVOLO 2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F0839577-0536-FFCD-2FBF-52B86CF395A5}"/>
              </a:ext>
            </a:extLst>
          </p:cNvPr>
          <p:cNvSpPr/>
          <p:nvPr/>
        </p:nvSpPr>
        <p:spPr>
          <a:xfrm rot="21211395">
            <a:off x="10286046" y="3654136"/>
            <a:ext cx="1381260" cy="25376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/>
              <a:t>SCIVOLO 3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5CF08A5E-948D-7BD9-C854-12AFEB6D519A}"/>
              </a:ext>
            </a:extLst>
          </p:cNvPr>
          <p:cNvSpPr/>
          <p:nvPr/>
        </p:nvSpPr>
        <p:spPr>
          <a:xfrm>
            <a:off x="277221" y="4119476"/>
            <a:ext cx="2679842" cy="62336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/>
              <a:t>AREA GOMMONI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3D061763-7C6A-B165-2FC1-13430B40B56D}"/>
              </a:ext>
            </a:extLst>
          </p:cNvPr>
          <p:cNvSpPr/>
          <p:nvPr/>
        </p:nvSpPr>
        <p:spPr>
          <a:xfrm rot="21006778">
            <a:off x="10330387" y="1020317"/>
            <a:ext cx="836571" cy="119082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D0497CCD-E3CB-AA98-E8B1-64493B3008AA}"/>
              </a:ext>
            </a:extLst>
          </p:cNvPr>
          <p:cNvSpPr/>
          <p:nvPr/>
        </p:nvSpPr>
        <p:spPr>
          <a:xfrm rot="274878">
            <a:off x="6067074" y="4545574"/>
            <a:ext cx="1137147" cy="1199431"/>
          </a:xfrm>
          <a:prstGeom prst="roundRect">
            <a:avLst/>
          </a:prstGeom>
          <a:solidFill>
            <a:srgbClr val="E32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CARRELLI</a:t>
            </a:r>
          </a:p>
        </p:txBody>
      </p:sp>
      <p:pic>
        <p:nvPicPr>
          <p:cNvPr id="38" name="Immagine 37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6CFFF9A6-FA54-3A4C-13F7-DF0251845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59" y="5900663"/>
            <a:ext cx="957751" cy="797327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0F47D7A8-B44D-1A2D-7D14-270573AF3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13" y="5985919"/>
            <a:ext cx="658313" cy="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2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56CE4FA-A422-8625-F230-C8498B1E5CE6}"/>
              </a:ext>
            </a:extLst>
          </p:cNvPr>
          <p:cNvSpPr/>
          <p:nvPr/>
        </p:nvSpPr>
        <p:spPr>
          <a:xfrm>
            <a:off x="0" y="0"/>
            <a:ext cx="12192000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C393F58-DE80-2DEA-E1B5-32F2F5151957}"/>
              </a:ext>
            </a:extLst>
          </p:cNvPr>
          <p:cNvSpPr txBox="1"/>
          <p:nvPr/>
        </p:nvSpPr>
        <p:spPr>
          <a:xfrm>
            <a:off x="142693" y="-70203"/>
            <a:ext cx="1954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SCIVOLI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1708E2-DD25-A1FA-3C4A-53F4430EF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13959" r="27903" b="10263"/>
          <a:stretch/>
        </p:blipFill>
        <p:spPr>
          <a:xfrm>
            <a:off x="4408693" y="789036"/>
            <a:ext cx="7622421" cy="5196884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52F3A775-B5EB-B033-EC77-7C430AD5E9CD}"/>
              </a:ext>
            </a:extLst>
          </p:cNvPr>
          <p:cNvSpPr/>
          <p:nvPr/>
        </p:nvSpPr>
        <p:spPr>
          <a:xfrm>
            <a:off x="192285" y="1203819"/>
            <a:ext cx="3960000" cy="8968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FFFF00"/>
                </a:solidFill>
              </a:rPr>
              <a:t>SCIVOLO 1 </a:t>
            </a:r>
          </a:p>
          <a:p>
            <a:pPr algn="ctr"/>
            <a:r>
              <a:rPr lang="it-IT" sz="1400" dirty="0"/>
              <a:t>NUMERI DA 1 A 50 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DE11ECF9-3776-5EA5-2AE5-6ADA92E164E8}"/>
              </a:ext>
            </a:extLst>
          </p:cNvPr>
          <p:cNvSpPr/>
          <p:nvPr/>
        </p:nvSpPr>
        <p:spPr>
          <a:xfrm rot="4168550">
            <a:off x="7489488" y="4941274"/>
            <a:ext cx="1455742" cy="27247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>
                <a:solidFill>
                  <a:srgbClr val="FFFF00"/>
                </a:solidFill>
              </a:rPr>
              <a:t>SCIVOLO 2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BE2F3771-6673-3146-E78F-480B9D1B74FE}"/>
              </a:ext>
            </a:extLst>
          </p:cNvPr>
          <p:cNvSpPr/>
          <p:nvPr/>
        </p:nvSpPr>
        <p:spPr>
          <a:xfrm>
            <a:off x="160886" y="2419521"/>
            <a:ext cx="3960000" cy="89687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FFFF00"/>
                </a:solidFill>
              </a:rPr>
              <a:t>SCIVOLO 2 </a:t>
            </a:r>
          </a:p>
          <a:p>
            <a:pPr algn="ctr"/>
            <a:r>
              <a:rPr lang="it-IT" sz="1400" dirty="0"/>
              <a:t>NUMERI DA 201 51 80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62D94FA-D5D7-E672-6E19-F82412A1783D}"/>
              </a:ext>
            </a:extLst>
          </p:cNvPr>
          <p:cNvSpPr/>
          <p:nvPr/>
        </p:nvSpPr>
        <p:spPr>
          <a:xfrm rot="3744833">
            <a:off x="9414951" y="4425276"/>
            <a:ext cx="1925505" cy="3352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>
                <a:solidFill>
                  <a:srgbClr val="FFFF00"/>
                </a:solidFill>
              </a:rPr>
              <a:t>SCIVOLO1 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E8DB1153-5970-9C63-2584-B0BBF1600C91}"/>
              </a:ext>
            </a:extLst>
          </p:cNvPr>
          <p:cNvSpPr/>
          <p:nvPr/>
        </p:nvSpPr>
        <p:spPr>
          <a:xfrm rot="4217084">
            <a:off x="7602003" y="2875104"/>
            <a:ext cx="2537935" cy="115993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rgbClr val="FFFF00"/>
                </a:solidFill>
              </a:rPr>
              <a:t>AREA DEPOSITO BARCHE</a:t>
            </a:r>
            <a:endParaRPr lang="it-IT" sz="1400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C445F7AC-72B6-DFC6-3633-769686124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" y="6056360"/>
            <a:ext cx="1431490" cy="51743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0B57BB45-1992-6340-1D26-6BF6D553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80" y="6033637"/>
            <a:ext cx="957751" cy="531378"/>
          </a:xfrm>
          <a:prstGeom prst="rect">
            <a:avLst/>
          </a:prstGeom>
        </p:spPr>
      </p:pic>
      <p:pic>
        <p:nvPicPr>
          <p:cNvPr id="27" name="Immagine 2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8571885B-AC1E-88FD-16FF-721B531E9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59" y="5900663"/>
            <a:ext cx="957751" cy="79732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1EB44808-34D0-DADA-12AF-0E9412B8A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13" y="5985919"/>
            <a:ext cx="658313" cy="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5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>
            <a:extLst>
              <a:ext uri="{FF2B5EF4-FFF2-40B4-BE49-F238E27FC236}">
                <a16:creationId xmlns:a16="http://schemas.microsoft.com/office/drawing/2014/main" id="{AD5B5142-A2C0-4D58-9DA0-3386AA8D39D5}"/>
              </a:ext>
            </a:extLst>
          </p:cNvPr>
          <p:cNvSpPr/>
          <p:nvPr/>
        </p:nvSpPr>
        <p:spPr>
          <a:xfrm>
            <a:off x="1291485" y="5056274"/>
            <a:ext cx="9158078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56CE4FA-A422-8625-F230-C8498B1E5CE6}"/>
              </a:ext>
            </a:extLst>
          </p:cNvPr>
          <p:cNvSpPr/>
          <p:nvPr/>
        </p:nvSpPr>
        <p:spPr>
          <a:xfrm>
            <a:off x="0" y="0"/>
            <a:ext cx="12192000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C393F58-DE80-2DEA-E1B5-32F2F5151957}"/>
              </a:ext>
            </a:extLst>
          </p:cNvPr>
          <p:cNvSpPr txBox="1"/>
          <p:nvPr/>
        </p:nvSpPr>
        <p:spPr>
          <a:xfrm>
            <a:off x="142693" y="-70203"/>
            <a:ext cx="4117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AREA GOMMONI</a:t>
            </a:r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15B02BB7-F27F-EBC6-6176-DEEDC6E2E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2" b="42720"/>
          <a:stretch/>
        </p:blipFill>
        <p:spPr>
          <a:xfrm>
            <a:off x="1048859" y="1084216"/>
            <a:ext cx="9158079" cy="433687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0691F3AE-AD1E-448D-709A-B46B4F2FBE94}"/>
              </a:ext>
            </a:extLst>
          </p:cNvPr>
          <p:cNvSpPr/>
          <p:nvPr/>
        </p:nvSpPr>
        <p:spPr>
          <a:xfrm>
            <a:off x="4259846" y="2940082"/>
            <a:ext cx="1611110" cy="119233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AREA GOMMONI </a:t>
            </a:r>
          </a:p>
          <a:p>
            <a:pPr algn="ctr"/>
            <a:r>
              <a:rPr lang="it-IT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CIRCOLI PRESSO #AWC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166D4C6-172C-3B1B-91BF-40A7228663A4}"/>
              </a:ext>
            </a:extLst>
          </p:cNvPr>
          <p:cNvSpPr/>
          <p:nvPr/>
        </p:nvSpPr>
        <p:spPr>
          <a:xfrm>
            <a:off x="6330608" y="2972106"/>
            <a:ext cx="1177516" cy="140065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AREA GOMONI CVR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E11D485-48C8-7EE2-F9D8-43A627FD596C}"/>
              </a:ext>
            </a:extLst>
          </p:cNvPr>
          <p:cNvSpPr/>
          <p:nvPr/>
        </p:nvSpPr>
        <p:spPr>
          <a:xfrm>
            <a:off x="4975365" y="2258663"/>
            <a:ext cx="180068" cy="2318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BE9A9E-A6AE-0B29-CFA5-0B961F4C4A46}"/>
              </a:ext>
            </a:extLst>
          </p:cNvPr>
          <p:cNvSpPr txBox="1"/>
          <p:nvPr/>
        </p:nvSpPr>
        <p:spPr>
          <a:xfrm>
            <a:off x="4027798" y="1544566"/>
            <a:ext cx="207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GAVITELLO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BIANCO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F6CA365F-4A32-D1B6-623E-2539EC812F9D}"/>
              </a:ext>
            </a:extLst>
          </p:cNvPr>
          <p:cNvSpPr/>
          <p:nvPr/>
        </p:nvSpPr>
        <p:spPr>
          <a:xfrm>
            <a:off x="4259845" y="1544566"/>
            <a:ext cx="1611110" cy="2491509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73F8C2B-5505-20BA-B453-9D2B79484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" y="6056360"/>
            <a:ext cx="1431490" cy="51743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5B6E07E-2F1E-A71C-AF09-CF9D7C6F4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80" y="6033637"/>
            <a:ext cx="957751" cy="531378"/>
          </a:xfrm>
          <a:prstGeom prst="rect">
            <a:avLst/>
          </a:prstGeom>
        </p:spPr>
      </p:pic>
      <p:pic>
        <p:nvPicPr>
          <p:cNvPr id="27" name="Immagine 2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BBA66AE5-52A1-373C-F98F-51525F697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59" y="5900663"/>
            <a:ext cx="957751" cy="79732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3EB6006-1194-B6FB-C7B7-DD0D660C1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13" y="5985919"/>
            <a:ext cx="658313" cy="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46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>
            <a:extLst>
              <a:ext uri="{FF2B5EF4-FFF2-40B4-BE49-F238E27FC236}">
                <a16:creationId xmlns:a16="http://schemas.microsoft.com/office/drawing/2014/main" id="{76773C84-DE4D-B9CC-D8FE-DC91C111CD33}"/>
              </a:ext>
            </a:extLst>
          </p:cNvPr>
          <p:cNvSpPr/>
          <p:nvPr/>
        </p:nvSpPr>
        <p:spPr>
          <a:xfrm>
            <a:off x="2262378" y="4900709"/>
            <a:ext cx="7547828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56CE4FA-A422-8625-F230-C8498B1E5CE6}"/>
              </a:ext>
            </a:extLst>
          </p:cNvPr>
          <p:cNvSpPr/>
          <p:nvPr/>
        </p:nvSpPr>
        <p:spPr>
          <a:xfrm>
            <a:off x="0" y="0"/>
            <a:ext cx="12192000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C393F58-DE80-2DEA-E1B5-32F2F5151957}"/>
              </a:ext>
            </a:extLst>
          </p:cNvPr>
          <p:cNvSpPr txBox="1"/>
          <p:nvPr/>
        </p:nvSpPr>
        <p:spPr>
          <a:xfrm>
            <a:off x="142693" y="-70203"/>
            <a:ext cx="1783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PORTO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BE9A9E-A6AE-0B29-CFA5-0B961F4C4A46}"/>
              </a:ext>
            </a:extLst>
          </p:cNvPr>
          <p:cNvSpPr txBox="1"/>
          <p:nvPr/>
        </p:nvSpPr>
        <p:spPr>
          <a:xfrm>
            <a:off x="4027798" y="1544566"/>
            <a:ext cx="207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GAVITELLO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BIANCO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537594B-B0E1-76D7-F374-567AE80D3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36" y="1120897"/>
            <a:ext cx="7453400" cy="4192537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0E9A31E-41CD-472B-9BA7-6DDC2862021C}"/>
              </a:ext>
            </a:extLst>
          </p:cNvPr>
          <p:cNvCxnSpPr>
            <a:cxnSpLocks/>
          </p:cNvCxnSpPr>
          <p:nvPr/>
        </p:nvCxnSpPr>
        <p:spPr>
          <a:xfrm flipH="1" flipV="1">
            <a:off x="5273004" y="2612185"/>
            <a:ext cx="4128788" cy="270124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77372A5-2C29-C8EB-1DB6-56D963553846}"/>
              </a:ext>
            </a:extLst>
          </p:cNvPr>
          <p:cNvCxnSpPr>
            <a:cxnSpLocks/>
          </p:cNvCxnSpPr>
          <p:nvPr/>
        </p:nvCxnSpPr>
        <p:spPr>
          <a:xfrm flipV="1">
            <a:off x="5273004" y="1983837"/>
            <a:ext cx="121259" cy="5903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C818496-8489-61D7-DF35-B44A50BA7A07}"/>
              </a:ext>
            </a:extLst>
          </p:cNvPr>
          <p:cNvCxnSpPr>
            <a:cxnSpLocks/>
          </p:cNvCxnSpPr>
          <p:nvPr/>
        </p:nvCxnSpPr>
        <p:spPr>
          <a:xfrm flipH="1">
            <a:off x="3098800" y="1947472"/>
            <a:ext cx="2295463" cy="22603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FE36CED-05E7-EA8B-7126-76418BB8DE18}"/>
              </a:ext>
            </a:extLst>
          </p:cNvPr>
          <p:cNvCxnSpPr>
            <a:cxnSpLocks/>
          </p:cNvCxnSpPr>
          <p:nvPr/>
        </p:nvCxnSpPr>
        <p:spPr>
          <a:xfrm flipH="1" flipV="1">
            <a:off x="2524006" y="1229589"/>
            <a:ext cx="478465" cy="83112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>
            <a:extLst>
              <a:ext uri="{FF2B5EF4-FFF2-40B4-BE49-F238E27FC236}">
                <a16:creationId xmlns:a16="http://schemas.microsoft.com/office/drawing/2014/main" id="{B6D8BA28-2712-3425-88C2-3155EB425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" y="6056360"/>
            <a:ext cx="1431490" cy="51743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43BFDA1C-D1FC-8AE9-C27F-D1352FFD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80" y="6033637"/>
            <a:ext cx="957751" cy="531378"/>
          </a:xfrm>
          <a:prstGeom prst="rect">
            <a:avLst/>
          </a:prstGeom>
        </p:spPr>
      </p:pic>
      <p:pic>
        <p:nvPicPr>
          <p:cNvPr id="27" name="Immagine 2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FB37141C-FC8A-F355-2CC5-92CFA1314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59" y="5900663"/>
            <a:ext cx="957751" cy="79732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11E7A4F-0B4B-2DE4-48C7-DE9286FF5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13" y="5985919"/>
            <a:ext cx="658313" cy="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56CE4FA-A422-8625-F230-C8498B1E5CE6}"/>
              </a:ext>
            </a:extLst>
          </p:cNvPr>
          <p:cNvSpPr/>
          <p:nvPr/>
        </p:nvSpPr>
        <p:spPr>
          <a:xfrm>
            <a:off x="0" y="0"/>
            <a:ext cx="12192000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C393F58-DE80-2DEA-E1B5-32F2F5151957}"/>
              </a:ext>
            </a:extLst>
          </p:cNvPr>
          <p:cNvSpPr txBox="1"/>
          <p:nvPr/>
        </p:nvSpPr>
        <p:spPr>
          <a:xfrm>
            <a:off x="142693" y="-70203"/>
            <a:ext cx="1783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PORTO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BE9A9E-A6AE-0B29-CFA5-0B961F4C4A46}"/>
              </a:ext>
            </a:extLst>
          </p:cNvPr>
          <p:cNvSpPr txBox="1"/>
          <p:nvPr/>
        </p:nvSpPr>
        <p:spPr>
          <a:xfrm>
            <a:off x="4027798" y="1544566"/>
            <a:ext cx="207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GAVITELLO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BIANCO</a:t>
            </a:r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29C9C344-4D2B-8366-BABD-A73D2E0A5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58" y="1036867"/>
            <a:ext cx="8773886" cy="4680857"/>
          </a:xfrm>
          <a:prstGeom prst="rect">
            <a:avLst/>
          </a:prstGeom>
        </p:spPr>
      </p:pic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55E1E7A2-0C56-CDDD-D788-9C62C80DE27E}"/>
              </a:ext>
            </a:extLst>
          </p:cNvPr>
          <p:cNvSpPr/>
          <p:nvPr/>
        </p:nvSpPr>
        <p:spPr>
          <a:xfrm rot="10800000">
            <a:off x="3848676" y="3289061"/>
            <a:ext cx="613597" cy="594345"/>
          </a:xfrm>
          <a:prstGeom prst="triangle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riangolo isoscele 5">
            <a:extLst>
              <a:ext uri="{FF2B5EF4-FFF2-40B4-BE49-F238E27FC236}">
                <a16:creationId xmlns:a16="http://schemas.microsoft.com/office/drawing/2014/main" id="{1DCD47CF-2C1C-114D-0032-D8ED4FC673BE}"/>
              </a:ext>
            </a:extLst>
          </p:cNvPr>
          <p:cNvSpPr/>
          <p:nvPr/>
        </p:nvSpPr>
        <p:spPr>
          <a:xfrm rot="10800000">
            <a:off x="9298857" y="4585744"/>
            <a:ext cx="613597" cy="594345"/>
          </a:xfrm>
          <a:prstGeom prst="triangle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C3712-1E80-3425-132C-A4225FED511C}"/>
              </a:ext>
            </a:extLst>
          </p:cNvPr>
          <p:cNvSpPr txBox="1"/>
          <p:nvPr/>
        </p:nvSpPr>
        <p:spPr>
          <a:xfrm>
            <a:off x="9208483" y="4195278"/>
            <a:ext cx="794347" cy="430887"/>
          </a:xfrm>
          <a:prstGeom prst="rect">
            <a:avLst/>
          </a:prstGeom>
          <a:solidFill>
            <a:srgbClr val="C4434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</a:rPr>
              <a:t>AREA REGATE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C1F2A53-31FA-FA72-03A7-A28EE113E755}"/>
              </a:ext>
            </a:extLst>
          </p:cNvPr>
          <p:cNvCxnSpPr>
            <a:cxnSpLocks/>
          </p:cNvCxnSpPr>
          <p:nvPr/>
        </p:nvCxnSpPr>
        <p:spPr>
          <a:xfrm flipV="1">
            <a:off x="5358247" y="2380891"/>
            <a:ext cx="4609914" cy="12767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E42E2FB-70CA-60B6-D14C-BF368147049B}"/>
              </a:ext>
            </a:extLst>
          </p:cNvPr>
          <p:cNvCxnSpPr>
            <a:cxnSpLocks/>
          </p:cNvCxnSpPr>
          <p:nvPr/>
        </p:nvCxnSpPr>
        <p:spPr>
          <a:xfrm>
            <a:off x="10002830" y="2382856"/>
            <a:ext cx="64557" cy="169476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60">
            <a:extLst>
              <a:ext uri="{FF2B5EF4-FFF2-40B4-BE49-F238E27FC236}">
                <a16:creationId xmlns:a16="http://schemas.microsoft.com/office/drawing/2014/main" id="{B384B31E-8963-FB12-1FED-667733759E51}"/>
              </a:ext>
            </a:extLst>
          </p:cNvPr>
          <p:cNvSpPr/>
          <p:nvPr/>
        </p:nvSpPr>
        <p:spPr>
          <a:xfrm>
            <a:off x="4870698" y="1872400"/>
            <a:ext cx="5098642" cy="1526853"/>
          </a:xfrm>
          <a:custGeom>
            <a:avLst/>
            <a:gdLst>
              <a:gd name="connsiteX0" fmla="*/ 0 w 4772717"/>
              <a:gd name="connsiteY0" fmla="*/ 0 h 594345"/>
              <a:gd name="connsiteX1" fmla="*/ 4772717 w 4772717"/>
              <a:gd name="connsiteY1" fmla="*/ 0 h 594345"/>
              <a:gd name="connsiteX2" fmla="*/ 4772717 w 4772717"/>
              <a:gd name="connsiteY2" fmla="*/ 594345 h 594345"/>
              <a:gd name="connsiteX3" fmla="*/ 0 w 4772717"/>
              <a:gd name="connsiteY3" fmla="*/ 594345 h 594345"/>
              <a:gd name="connsiteX4" fmla="*/ 0 w 4772717"/>
              <a:gd name="connsiteY4" fmla="*/ 0 h 594345"/>
              <a:gd name="connsiteX0" fmla="*/ 0 w 4772717"/>
              <a:gd name="connsiteY0" fmla="*/ 0 h 983644"/>
              <a:gd name="connsiteX1" fmla="*/ 4772717 w 4772717"/>
              <a:gd name="connsiteY1" fmla="*/ 0 h 983644"/>
              <a:gd name="connsiteX2" fmla="*/ 4772717 w 4772717"/>
              <a:gd name="connsiteY2" fmla="*/ 594345 h 983644"/>
              <a:gd name="connsiteX3" fmla="*/ 162962 w 4772717"/>
              <a:gd name="connsiteY3" fmla="*/ 983644 h 983644"/>
              <a:gd name="connsiteX4" fmla="*/ 0 w 4772717"/>
              <a:gd name="connsiteY4" fmla="*/ 0 h 983644"/>
              <a:gd name="connsiteX0" fmla="*/ 0 w 4772717"/>
              <a:gd name="connsiteY0" fmla="*/ 208230 h 1191874"/>
              <a:gd name="connsiteX1" fmla="*/ 4736504 w 4772717"/>
              <a:gd name="connsiteY1" fmla="*/ 0 h 1191874"/>
              <a:gd name="connsiteX2" fmla="*/ 4772717 w 4772717"/>
              <a:gd name="connsiteY2" fmla="*/ 802575 h 1191874"/>
              <a:gd name="connsiteX3" fmla="*/ 162962 w 4772717"/>
              <a:gd name="connsiteY3" fmla="*/ 1191874 h 1191874"/>
              <a:gd name="connsiteX4" fmla="*/ 0 w 4772717"/>
              <a:gd name="connsiteY4" fmla="*/ 208230 h 1191874"/>
              <a:gd name="connsiteX0" fmla="*/ 0 w 4808931"/>
              <a:gd name="connsiteY0" fmla="*/ 208230 h 1191874"/>
              <a:gd name="connsiteX1" fmla="*/ 4736504 w 4808931"/>
              <a:gd name="connsiteY1" fmla="*/ 0 h 1191874"/>
              <a:gd name="connsiteX2" fmla="*/ 4808931 w 4808931"/>
              <a:gd name="connsiteY2" fmla="*/ 413276 h 1191874"/>
              <a:gd name="connsiteX3" fmla="*/ 162962 w 4808931"/>
              <a:gd name="connsiteY3" fmla="*/ 1191874 h 1191874"/>
              <a:gd name="connsiteX4" fmla="*/ 0 w 4808931"/>
              <a:gd name="connsiteY4" fmla="*/ 208230 h 1191874"/>
              <a:gd name="connsiteX0" fmla="*/ 0 w 4808931"/>
              <a:gd name="connsiteY0" fmla="*/ 208230 h 1526853"/>
              <a:gd name="connsiteX1" fmla="*/ 4736504 w 4808931"/>
              <a:gd name="connsiteY1" fmla="*/ 0 h 1526853"/>
              <a:gd name="connsiteX2" fmla="*/ 4808931 w 4808931"/>
              <a:gd name="connsiteY2" fmla="*/ 413276 h 1526853"/>
              <a:gd name="connsiteX3" fmla="*/ 0 w 4808931"/>
              <a:gd name="connsiteY3" fmla="*/ 1526853 h 1526853"/>
              <a:gd name="connsiteX4" fmla="*/ 0 w 4808931"/>
              <a:gd name="connsiteY4" fmla="*/ 208230 h 1526853"/>
              <a:gd name="connsiteX0" fmla="*/ 0 w 5098642"/>
              <a:gd name="connsiteY0" fmla="*/ 253497 h 1526853"/>
              <a:gd name="connsiteX1" fmla="*/ 5026215 w 5098642"/>
              <a:gd name="connsiteY1" fmla="*/ 0 h 1526853"/>
              <a:gd name="connsiteX2" fmla="*/ 5098642 w 5098642"/>
              <a:gd name="connsiteY2" fmla="*/ 413276 h 1526853"/>
              <a:gd name="connsiteX3" fmla="*/ 289711 w 5098642"/>
              <a:gd name="connsiteY3" fmla="*/ 1526853 h 1526853"/>
              <a:gd name="connsiteX4" fmla="*/ 0 w 5098642"/>
              <a:gd name="connsiteY4" fmla="*/ 253497 h 152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8642" h="1526853">
                <a:moveTo>
                  <a:pt x="0" y="253497"/>
                </a:moveTo>
                <a:lnTo>
                  <a:pt x="5026215" y="0"/>
                </a:lnTo>
                <a:lnTo>
                  <a:pt x="5098642" y="413276"/>
                </a:lnTo>
                <a:lnTo>
                  <a:pt x="289711" y="1526853"/>
                </a:lnTo>
                <a:lnTo>
                  <a:pt x="0" y="253497"/>
                </a:lnTo>
                <a:close/>
              </a:path>
            </a:pathLst>
          </a:custGeom>
          <a:solidFill>
            <a:srgbClr val="C4434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Elemento grafico 17" descr="Avviso con riempimento a tinta unita">
            <a:extLst>
              <a:ext uri="{FF2B5EF4-FFF2-40B4-BE49-F238E27FC236}">
                <a16:creationId xmlns:a16="http://schemas.microsoft.com/office/drawing/2014/main" id="{EAF3B652-E942-F88A-5CBF-4F3CFC244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2509" y="2100500"/>
            <a:ext cx="338709" cy="33870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9D2FDBF-5DAE-276A-6BC3-B2F4D8627A53}"/>
              </a:ext>
            </a:extLst>
          </p:cNvPr>
          <p:cNvSpPr txBox="1"/>
          <p:nvPr/>
        </p:nvSpPr>
        <p:spPr>
          <a:xfrm>
            <a:off x="6508117" y="2374688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00" dirty="0">
                <a:solidFill>
                  <a:schemeClr val="bg1"/>
                </a:solidFill>
              </a:rPr>
              <a:t>AREA INTERDETTA</a:t>
            </a:r>
          </a:p>
          <a:p>
            <a:pPr algn="ctr"/>
            <a:r>
              <a:rPr lang="it-IT" sz="1100" dirty="0">
                <a:solidFill>
                  <a:schemeClr val="bg1"/>
                </a:solidFill>
              </a:rPr>
              <a:t>ALLA NAVIGAZIONE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4CDED45-ABA8-916E-1665-6689AD1A01F4}"/>
              </a:ext>
            </a:extLst>
          </p:cNvPr>
          <p:cNvSpPr txBox="1"/>
          <p:nvPr/>
        </p:nvSpPr>
        <p:spPr>
          <a:xfrm>
            <a:off x="3793368" y="3029551"/>
            <a:ext cx="794347" cy="261610"/>
          </a:xfrm>
          <a:prstGeom prst="rect">
            <a:avLst/>
          </a:prstGeom>
          <a:solidFill>
            <a:srgbClr val="C4434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chemeClr val="bg1"/>
                </a:solidFill>
              </a:rPr>
              <a:t>CVR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4A96D39-2DBC-4B18-9C8B-30AAB631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" y="6056360"/>
            <a:ext cx="1431490" cy="51743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C788DC0-682E-36C8-746F-6B63972A5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80" y="6033637"/>
            <a:ext cx="957751" cy="531378"/>
          </a:xfrm>
          <a:prstGeom prst="rect">
            <a:avLst/>
          </a:prstGeom>
        </p:spPr>
      </p:pic>
      <p:pic>
        <p:nvPicPr>
          <p:cNvPr id="25" name="Immagine 24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A4B5E532-0398-02BE-8F53-57C9C9FA3B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59" y="5900663"/>
            <a:ext cx="957751" cy="79732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348D395-D6F6-9513-1B22-CD34E0C6B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13" y="5985919"/>
            <a:ext cx="658313" cy="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9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56CE4FA-A422-8625-F230-C8498B1E5CE6}"/>
              </a:ext>
            </a:extLst>
          </p:cNvPr>
          <p:cNvSpPr/>
          <p:nvPr/>
        </p:nvSpPr>
        <p:spPr>
          <a:xfrm>
            <a:off x="0" y="0"/>
            <a:ext cx="12192000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C393F58-DE80-2DEA-E1B5-32F2F5151957}"/>
              </a:ext>
            </a:extLst>
          </p:cNvPr>
          <p:cNvSpPr txBox="1"/>
          <p:nvPr/>
        </p:nvSpPr>
        <p:spPr>
          <a:xfrm>
            <a:off x="142693" y="-70203"/>
            <a:ext cx="4257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ADESIVI CARRELLI</a:t>
            </a:r>
          </a:p>
        </p:txBody>
      </p:sp>
      <p:pic>
        <p:nvPicPr>
          <p:cNvPr id="1026" name="Picture 2" descr="RS Feva XL">
            <a:extLst>
              <a:ext uri="{FF2B5EF4-FFF2-40B4-BE49-F238E27FC236}">
                <a16:creationId xmlns:a16="http://schemas.microsoft.com/office/drawing/2014/main" id="{0D590202-A3FF-CC81-CF9D-4A8906B4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72" y="1402367"/>
            <a:ext cx="4663758" cy="51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actic - Carrello Alaggio Classe Optimist con RUOTA IMPERFORABILE -  Negrinautica Store">
            <a:extLst>
              <a:ext uri="{FF2B5EF4-FFF2-40B4-BE49-F238E27FC236}">
                <a16:creationId xmlns:a16="http://schemas.microsoft.com/office/drawing/2014/main" id="{C43D0992-CDAA-D84A-69D0-B3A2D05E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36" y="699993"/>
            <a:ext cx="4456964" cy="293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07C59D-4708-3395-FBE2-B8219194D848}"/>
              </a:ext>
            </a:extLst>
          </p:cNvPr>
          <p:cNvSpPr txBox="1"/>
          <p:nvPr/>
        </p:nvSpPr>
        <p:spPr>
          <a:xfrm>
            <a:off x="294940" y="1739416"/>
            <a:ext cx="46554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C4434C"/>
                </a:solidFill>
              </a:rPr>
              <a:t>Il numero andrà posizionato 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Sull’albero in posizione centrale.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il rispettivo numero andrà 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posizionato sul carrello d’alaggio, 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nella sua parte terminale sempre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lato a DRITTA</a:t>
            </a:r>
          </a:p>
          <a:p>
            <a:endParaRPr lang="it-IT" sz="2400" dirty="0">
              <a:solidFill>
                <a:srgbClr val="C4434C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0BA155E-997A-7EDA-24CC-68417B2D1AFF}"/>
              </a:ext>
            </a:extLst>
          </p:cNvPr>
          <p:cNvSpPr/>
          <p:nvPr/>
        </p:nvSpPr>
        <p:spPr>
          <a:xfrm rot="1804874">
            <a:off x="6289975" y="5069924"/>
            <a:ext cx="203090" cy="196755"/>
          </a:xfrm>
          <a:prstGeom prst="rect">
            <a:avLst/>
          </a:prstGeom>
          <a:solidFill>
            <a:srgbClr val="C44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788E7E8-E9FA-320E-FC3A-33C649B815A7}"/>
              </a:ext>
            </a:extLst>
          </p:cNvPr>
          <p:cNvSpPr/>
          <p:nvPr/>
        </p:nvSpPr>
        <p:spPr>
          <a:xfrm rot="21331562">
            <a:off x="11350927" y="3330623"/>
            <a:ext cx="203090" cy="196755"/>
          </a:xfrm>
          <a:prstGeom prst="rect">
            <a:avLst/>
          </a:prstGeom>
          <a:solidFill>
            <a:srgbClr val="C44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73D52F5-ACE7-EBA1-CEC0-ACC7569EAC34}"/>
              </a:ext>
            </a:extLst>
          </p:cNvPr>
          <p:cNvSpPr/>
          <p:nvPr/>
        </p:nvSpPr>
        <p:spPr>
          <a:xfrm>
            <a:off x="507990" y="4235669"/>
            <a:ext cx="1431490" cy="1355834"/>
          </a:xfrm>
          <a:prstGeom prst="rect">
            <a:avLst/>
          </a:prstGeom>
          <a:solidFill>
            <a:srgbClr val="C44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/>
              <a:t>99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9D18502-0274-7337-C5A0-09EE9632120F}"/>
              </a:ext>
            </a:extLst>
          </p:cNvPr>
          <p:cNvSpPr/>
          <p:nvPr/>
        </p:nvSpPr>
        <p:spPr>
          <a:xfrm>
            <a:off x="2162881" y="4235669"/>
            <a:ext cx="1431490" cy="1355834"/>
          </a:xfrm>
          <a:prstGeom prst="rect">
            <a:avLst/>
          </a:prstGeom>
          <a:solidFill>
            <a:srgbClr val="C443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99</a:t>
            </a:r>
            <a:endParaRPr lang="it-IT" sz="4000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7D53C961-CD95-5B79-6162-3EB5DA32D6F9}"/>
              </a:ext>
            </a:extLst>
          </p:cNvPr>
          <p:cNvSpPr/>
          <p:nvPr/>
        </p:nvSpPr>
        <p:spPr>
          <a:xfrm>
            <a:off x="10770748" y="2772103"/>
            <a:ext cx="1145628" cy="1313793"/>
          </a:xfrm>
          <a:custGeom>
            <a:avLst/>
            <a:gdLst>
              <a:gd name="connsiteX0" fmla="*/ 0 w 1145628"/>
              <a:gd name="connsiteY0" fmla="*/ 656897 h 1313793"/>
              <a:gd name="connsiteX1" fmla="*/ 572814 w 1145628"/>
              <a:gd name="connsiteY1" fmla="*/ 0 h 1313793"/>
              <a:gd name="connsiteX2" fmla="*/ 1145628 w 1145628"/>
              <a:gd name="connsiteY2" fmla="*/ 656897 h 1313793"/>
              <a:gd name="connsiteX3" fmla="*/ 572814 w 1145628"/>
              <a:gd name="connsiteY3" fmla="*/ 1313794 h 1313793"/>
              <a:gd name="connsiteX4" fmla="*/ 0 w 1145628"/>
              <a:gd name="connsiteY4" fmla="*/ 656897 h 13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628" h="1313793" extrusionOk="0">
                <a:moveTo>
                  <a:pt x="0" y="656897"/>
                </a:moveTo>
                <a:cubicBezTo>
                  <a:pt x="6813" y="242855"/>
                  <a:pt x="279842" y="18837"/>
                  <a:pt x="572814" y="0"/>
                </a:cubicBezTo>
                <a:cubicBezTo>
                  <a:pt x="840661" y="-18341"/>
                  <a:pt x="1174952" y="191283"/>
                  <a:pt x="1145628" y="656897"/>
                </a:cubicBezTo>
                <a:cubicBezTo>
                  <a:pt x="1170743" y="1003090"/>
                  <a:pt x="862093" y="1382789"/>
                  <a:pt x="572814" y="1313794"/>
                </a:cubicBezTo>
                <a:cubicBezTo>
                  <a:pt x="239961" y="1367971"/>
                  <a:pt x="67995" y="959885"/>
                  <a:pt x="0" y="656897"/>
                </a:cubicBezTo>
                <a:close/>
              </a:path>
            </a:pathLst>
          </a:custGeom>
          <a:noFill/>
          <a:ln w="76200">
            <a:solidFill>
              <a:srgbClr val="C4434C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2456D177-124E-FF16-B1C5-D01572C15B27}"/>
              </a:ext>
            </a:extLst>
          </p:cNvPr>
          <p:cNvSpPr/>
          <p:nvPr/>
        </p:nvSpPr>
        <p:spPr>
          <a:xfrm>
            <a:off x="5818706" y="4375379"/>
            <a:ext cx="1145628" cy="1313793"/>
          </a:xfrm>
          <a:custGeom>
            <a:avLst/>
            <a:gdLst>
              <a:gd name="connsiteX0" fmla="*/ 0 w 1145628"/>
              <a:gd name="connsiteY0" fmla="*/ 656897 h 1313793"/>
              <a:gd name="connsiteX1" fmla="*/ 572814 w 1145628"/>
              <a:gd name="connsiteY1" fmla="*/ 0 h 1313793"/>
              <a:gd name="connsiteX2" fmla="*/ 1145628 w 1145628"/>
              <a:gd name="connsiteY2" fmla="*/ 656897 h 1313793"/>
              <a:gd name="connsiteX3" fmla="*/ 572814 w 1145628"/>
              <a:gd name="connsiteY3" fmla="*/ 1313794 h 1313793"/>
              <a:gd name="connsiteX4" fmla="*/ 0 w 1145628"/>
              <a:gd name="connsiteY4" fmla="*/ 656897 h 13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628" h="1313793" extrusionOk="0">
                <a:moveTo>
                  <a:pt x="0" y="656897"/>
                </a:moveTo>
                <a:cubicBezTo>
                  <a:pt x="6813" y="242855"/>
                  <a:pt x="279842" y="18837"/>
                  <a:pt x="572814" y="0"/>
                </a:cubicBezTo>
                <a:cubicBezTo>
                  <a:pt x="840661" y="-18341"/>
                  <a:pt x="1174952" y="191283"/>
                  <a:pt x="1145628" y="656897"/>
                </a:cubicBezTo>
                <a:cubicBezTo>
                  <a:pt x="1170743" y="1003090"/>
                  <a:pt x="862093" y="1382789"/>
                  <a:pt x="572814" y="1313794"/>
                </a:cubicBezTo>
                <a:cubicBezTo>
                  <a:pt x="239961" y="1367971"/>
                  <a:pt x="67995" y="959885"/>
                  <a:pt x="0" y="656897"/>
                </a:cubicBezTo>
                <a:close/>
              </a:path>
            </a:pathLst>
          </a:custGeom>
          <a:noFill/>
          <a:ln w="76200">
            <a:solidFill>
              <a:srgbClr val="C4434C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DCFA02C-F7C1-2F76-F231-167C868BB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" y="6056360"/>
            <a:ext cx="1431490" cy="51743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D94C206-7BB9-1292-6C20-41E14CAB3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80" y="6033637"/>
            <a:ext cx="957751" cy="531378"/>
          </a:xfrm>
          <a:prstGeom prst="rect">
            <a:avLst/>
          </a:prstGeom>
        </p:spPr>
      </p:pic>
      <p:pic>
        <p:nvPicPr>
          <p:cNvPr id="27" name="Immagine 2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E62E2A62-0C07-5BB1-44B3-D865A748C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59" y="5900663"/>
            <a:ext cx="957751" cy="79732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9E6DC9D-7F1F-06C3-B619-E86662F15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13" y="5985919"/>
            <a:ext cx="658313" cy="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30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9D62584-4C7F-C7B9-9AB2-C0F31D2FD2C9}"/>
              </a:ext>
            </a:extLst>
          </p:cNvPr>
          <p:cNvSpPr txBox="1"/>
          <p:nvPr/>
        </p:nvSpPr>
        <p:spPr>
          <a:xfrm>
            <a:off x="294938" y="954796"/>
            <a:ext cx="46554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C4434C"/>
                </a:solidFill>
              </a:rPr>
              <a:t>Il numero andrà posizionato 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sulla CALANDRA DEL MOTORE lato a DRITTA.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Il rispettivo numero andrà 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Posizionato sul carrello, 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nella sua parte terminale sempre</a:t>
            </a:r>
          </a:p>
          <a:p>
            <a:pPr algn="just"/>
            <a:r>
              <a:rPr lang="it-IT" sz="2400" dirty="0">
                <a:solidFill>
                  <a:srgbClr val="C4434C"/>
                </a:solidFill>
              </a:rPr>
              <a:t>Lato a DRITTA</a:t>
            </a:r>
          </a:p>
          <a:p>
            <a:endParaRPr lang="it-IT" sz="2400" dirty="0">
              <a:solidFill>
                <a:srgbClr val="4472C4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0D05D8EE-5B81-3354-1F6C-94E6A02E7A0E}"/>
              </a:ext>
            </a:extLst>
          </p:cNvPr>
          <p:cNvSpPr/>
          <p:nvPr/>
        </p:nvSpPr>
        <p:spPr>
          <a:xfrm>
            <a:off x="3029214" y="3793211"/>
            <a:ext cx="1080000" cy="1080000"/>
          </a:xfrm>
          <a:prstGeom prst="ellipse">
            <a:avLst/>
          </a:prstGeom>
          <a:solidFill>
            <a:srgbClr val="E325D5"/>
          </a:solidFill>
          <a:ln>
            <a:solidFill>
              <a:srgbClr val="E32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/>
              <a:t>S1</a:t>
            </a:r>
            <a:endParaRPr lang="it-IT" dirty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A78803BD-9328-74A9-4CE7-36422529F97B}"/>
              </a:ext>
            </a:extLst>
          </p:cNvPr>
          <p:cNvSpPr/>
          <p:nvPr/>
        </p:nvSpPr>
        <p:spPr>
          <a:xfrm>
            <a:off x="4248817" y="3793211"/>
            <a:ext cx="1080000" cy="1080000"/>
          </a:xfrm>
          <a:prstGeom prst="ellipse">
            <a:avLst/>
          </a:prstGeom>
          <a:solidFill>
            <a:srgbClr val="E325D5"/>
          </a:solidFill>
          <a:ln>
            <a:solidFill>
              <a:srgbClr val="E32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/>
              <a:t>S1</a:t>
            </a:r>
            <a:endParaRPr lang="it-IT" dirty="0"/>
          </a:p>
        </p:txBody>
      </p:sp>
      <p:pic>
        <p:nvPicPr>
          <p:cNvPr id="2050" name="Picture 2" descr="XS-700 Deluxe">
            <a:extLst>
              <a:ext uri="{FF2B5EF4-FFF2-40B4-BE49-F238E27FC236}">
                <a16:creationId xmlns:a16="http://schemas.microsoft.com/office/drawing/2014/main" id="{7AFB9591-096A-BD09-B1BA-BE40D9CA7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31264" r="10692" b="20129"/>
          <a:stretch/>
        </p:blipFill>
        <p:spPr bwMode="auto">
          <a:xfrm>
            <a:off x="7353190" y="1432166"/>
            <a:ext cx="4258675" cy="17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e 26">
            <a:extLst>
              <a:ext uri="{FF2B5EF4-FFF2-40B4-BE49-F238E27FC236}">
                <a16:creationId xmlns:a16="http://schemas.microsoft.com/office/drawing/2014/main" id="{D7D820CB-B280-80EF-420F-4E542F43FABD}"/>
              </a:ext>
            </a:extLst>
          </p:cNvPr>
          <p:cNvSpPr/>
          <p:nvPr/>
        </p:nvSpPr>
        <p:spPr>
          <a:xfrm>
            <a:off x="7811496" y="2109312"/>
            <a:ext cx="190507" cy="219525"/>
          </a:xfrm>
          <a:prstGeom prst="ellipse">
            <a:avLst/>
          </a:prstGeom>
          <a:solidFill>
            <a:srgbClr val="E325D5"/>
          </a:solidFill>
          <a:ln>
            <a:solidFill>
              <a:srgbClr val="E32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E8804D6-E69A-2770-6A8F-3A007EEB02A3}"/>
              </a:ext>
            </a:extLst>
          </p:cNvPr>
          <p:cNvSpPr/>
          <p:nvPr/>
        </p:nvSpPr>
        <p:spPr>
          <a:xfrm>
            <a:off x="7500811" y="1744794"/>
            <a:ext cx="811876" cy="948560"/>
          </a:xfrm>
          <a:custGeom>
            <a:avLst/>
            <a:gdLst>
              <a:gd name="connsiteX0" fmla="*/ 0 w 811876"/>
              <a:gd name="connsiteY0" fmla="*/ 474280 h 948560"/>
              <a:gd name="connsiteX1" fmla="*/ 405938 w 811876"/>
              <a:gd name="connsiteY1" fmla="*/ 0 h 948560"/>
              <a:gd name="connsiteX2" fmla="*/ 811876 w 811876"/>
              <a:gd name="connsiteY2" fmla="*/ 474280 h 948560"/>
              <a:gd name="connsiteX3" fmla="*/ 405938 w 811876"/>
              <a:gd name="connsiteY3" fmla="*/ 948560 h 948560"/>
              <a:gd name="connsiteX4" fmla="*/ 0 w 811876"/>
              <a:gd name="connsiteY4" fmla="*/ 474280 h 94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876" h="948560" extrusionOk="0">
                <a:moveTo>
                  <a:pt x="0" y="474280"/>
                </a:moveTo>
                <a:cubicBezTo>
                  <a:pt x="4593" y="177790"/>
                  <a:pt x="202612" y="16809"/>
                  <a:pt x="405938" y="0"/>
                </a:cubicBezTo>
                <a:cubicBezTo>
                  <a:pt x="566466" y="-24072"/>
                  <a:pt x="831636" y="143056"/>
                  <a:pt x="811876" y="474280"/>
                </a:cubicBezTo>
                <a:cubicBezTo>
                  <a:pt x="857277" y="706209"/>
                  <a:pt x="624282" y="963465"/>
                  <a:pt x="405938" y="948560"/>
                </a:cubicBezTo>
                <a:cubicBezTo>
                  <a:pt x="177831" y="961413"/>
                  <a:pt x="52975" y="689623"/>
                  <a:pt x="0" y="474280"/>
                </a:cubicBezTo>
                <a:close/>
              </a:path>
            </a:pathLst>
          </a:custGeom>
          <a:noFill/>
          <a:ln w="57150">
            <a:solidFill>
              <a:srgbClr val="E325D5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4" name="Picture 6" descr="remorque deriveur">
            <a:extLst>
              <a:ext uri="{FF2B5EF4-FFF2-40B4-BE49-F238E27FC236}">
                <a16:creationId xmlns:a16="http://schemas.microsoft.com/office/drawing/2014/main" id="{73B91A48-5AB1-A286-0274-1149D8065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b="15156"/>
          <a:stretch/>
        </p:blipFill>
        <p:spPr bwMode="auto">
          <a:xfrm>
            <a:off x="8609584" y="3389191"/>
            <a:ext cx="3002281" cy="22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e 27">
            <a:extLst>
              <a:ext uri="{FF2B5EF4-FFF2-40B4-BE49-F238E27FC236}">
                <a16:creationId xmlns:a16="http://schemas.microsoft.com/office/drawing/2014/main" id="{1BE2E4FA-C6AF-911C-A939-5D1A22C3F1DF}"/>
              </a:ext>
            </a:extLst>
          </p:cNvPr>
          <p:cNvSpPr/>
          <p:nvPr/>
        </p:nvSpPr>
        <p:spPr>
          <a:xfrm>
            <a:off x="10989455" y="5313365"/>
            <a:ext cx="190507" cy="219525"/>
          </a:xfrm>
          <a:prstGeom prst="ellipse">
            <a:avLst/>
          </a:prstGeom>
          <a:solidFill>
            <a:srgbClr val="E325D5"/>
          </a:solidFill>
          <a:ln>
            <a:solidFill>
              <a:srgbClr val="E32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BA913C84-9F86-C704-41A3-9BEEF805D197}"/>
              </a:ext>
            </a:extLst>
          </p:cNvPr>
          <p:cNvSpPr/>
          <p:nvPr/>
        </p:nvSpPr>
        <p:spPr>
          <a:xfrm>
            <a:off x="10738921" y="4912685"/>
            <a:ext cx="725212" cy="869345"/>
          </a:xfrm>
          <a:custGeom>
            <a:avLst/>
            <a:gdLst>
              <a:gd name="connsiteX0" fmla="*/ 0 w 725212"/>
              <a:gd name="connsiteY0" fmla="*/ 434673 h 869345"/>
              <a:gd name="connsiteX1" fmla="*/ 362606 w 725212"/>
              <a:gd name="connsiteY1" fmla="*/ 0 h 869345"/>
              <a:gd name="connsiteX2" fmla="*/ 725212 w 725212"/>
              <a:gd name="connsiteY2" fmla="*/ 434673 h 869345"/>
              <a:gd name="connsiteX3" fmla="*/ 362606 w 725212"/>
              <a:gd name="connsiteY3" fmla="*/ 869346 h 869345"/>
              <a:gd name="connsiteX4" fmla="*/ 0 w 725212"/>
              <a:gd name="connsiteY4" fmla="*/ 434673 h 86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212" h="869345" extrusionOk="0">
                <a:moveTo>
                  <a:pt x="0" y="434673"/>
                </a:moveTo>
                <a:cubicBezTo>
                  <a:pt x="6818" y="143327"/>
                  <a:pt x="202045" y="31980"/>
                  <a:pt x="362606" y="0"/>
                </a:cubicBezTo>
                <a:cubicBezTo>
                  <a:pt x="520719" y="-15937"/>
                  <a:pt x="731929" y="171059"/>
                  <a:pt x="725212" y="434673"/>
                </a:cubicBezTo>
                <a:cubicBezTo>
                  <a:pt x="771696" y="644011"/>
                  <a:pt x="557359" y="883383"/>
                  <a:pt x="362606" y="869346"/>
                </a:cubicBezTo>
                <a:cubicBezTo>
                  <a:pt x="145920" y="923286"/>
                  <a:pt x="28544" y="649630"/>
                  <a:pt x="0" y="434673"/>
                </a:cubicBezTo>
                <a:close/>
              </a:path>
            </a:pathLst>
          </a:custGeom>
          <a:noFill/>
          <a:ln w="57150">
            <a:solidFill>
              <a:srgbClr val="E325D5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D923182-2A65-97C3-DD95-CCA23626F240}"/>
              </a:ext>
            </a:extLst>
          </p:cNvPr>
          <p:cNvSpPr/>
          <p:nvPr/>
        </p:nvSpPr>
        <p:spPr>
          <a:xfrm>
            <a:off x="0" y="0"/>
            <a:ext cx="12192000" cy="623369"/>
          </a:xfrm>
          <a:prstGeom prst="rect">
            <a:avLst/>
          </a:prstGeom>
          <a:solidFill>
            <a:srgbClr val="C44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18ADA8-CDDE-8B30-1961-6EE90F587664}"/>
              </a:ext>
            </a:extLst>
          </p:cNvPr>
          <p:cNvSpPr txBox="1"/>
          <p:nvPr/>
        </p:nvSpPr>
        <p:spPr>
          <a:xfrm>
            <a:off x="142693" y="-70203"/>
            <a:ext cx="4698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</a:rPr>
              <a:t>ADESIVI GOMMONI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3B0346-FCC7-4978-DC2E-03B321EC79A4}"/>
              </a:ext>
            </a:extLst>
          </p:cNvPr>
          <p:cNvSpPr txBox="1"/>
          <p:nvPr/>
        </p:nvSpPr>
        <p:spPr>
          <a:xfrm>
            <a:off x="3052848" y="4924706"/>
            <a:ext cx="2391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highlight>
                  <a:srgbClr val="C4434C"/>
                </a:highlight>
              </a:rPr>
              <a:t>FAC SIMILE NUMERO DI CALANDRA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FC2D3F5-CACE-7399-A2B1-F2247FF8A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" y="6056360"/>
            <a:ext cx="1431490" cy="5174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D4B58E1-DEED-66FA-3C2A-7753AE352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80" y="6033637"/>
            <a:ext cx="957751" cy="531378"/>
          </a:xfrm>
          <a:prstGeom prst="rect">
            <a:avLst/>
          </a:prstGeom>
        </p:spPr>
      </p:pic>
      <p:pic>
        <p:nvPicPr>
          <p:cNvPr id="13" name="Immagine 12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FE5BCC63-F4A3-4F45-71EC-4AFD64802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59" y="5900663"/>
            <a:ext cx="957751" cy="79732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7BE5BE7-2BC8-2285-86AC-10A2A6F09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13" y="5985919"/>
            <a:ext cx="658313" cy="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3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135</Words>
  <Application>Microsoft Office PowerPoint</Application>
  <PresentationFormat>Widescreen</PresentationFormat>
  <Paragraphs>55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Neo Sans Std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jacopo pasini</dc:creator>
  <cp:lastModifiedBy>jacopo pasini</cp:lastModifiedBy>
  <cp:revision>1</cp:revision>
  <dcterms:created xsi:type="dcterms:W3CDTF">2023-03-22T13:00:55Z</dcterms:created>
  <dcterms:modified xsi:type="dcterms:W3CDTF">2023-03-22T13:31:53Z</dcterms:modified>
</cp:coreProperties>
</file>