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90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5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6-AEA5-4C7D-9982-8F7F345FD4E7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DB8C-9AC1-4CB1-9F4F-BA09B353A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Approach to the</a:t>
            </a:r>
            <a:br>
              <a:rPr lang="en-US" dirty="0" smtClean="0"/>
            </a:br>
            <a:r>
              <a:rPr lang="en-US" dirty="0" smtClean="0"/>
              <a:t>Racing Rules of Sailing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Focus on “Keep Clear”</a:t>
            </a:r>
          </a:p>
        </p:txBody>
      </p:sp>
    </p:spTree>
    <p:extLst>
      <p:ext uri="{BB962C8B-B14F-4D97-AF65-F5344CB8AC3E}">
        <p14:creationId xmlns:p14="http://schemas.microsoft.com/office/powerpoint/2010/main" val="35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7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7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0"/>
            <a:ext cx="81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An Approach to the Racing Rules of Sailing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Approach to the Racing Rules of Sailing</dc:title>
  <dc:creator>Philip Hubbell</dc:creator>
  <cp:lastModifiedBy>Philip Hubbell</cp:lastModifiedBy>
  <cp:revision>5</cp:revision>
  <dcterms:created xsi:type="dcterms:W3CDTF">2013-11-13T13:11:37Z</dcterms:created>
  <dcterms:modified xsi:type="dcterms:W3CDTF">2014-02-15T00:47:10Z</dcterms:modified>
</cp:coreProperties>
</file>