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693E2-C7CB-42FE-B387-5DAC301499FB}" v="7" dt="2021-05-24T15:36:30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1056" y="-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PTA Nicolas" userId="e093b2b6-ff3e-47d0-bd17-7a1b0eba0cf1" providerId="ADAL" clId="{87A693E2-C7CB-42FE-B387-5DAC301499FB}"/>
    <pc:docChg chg="addSld modSld">
      <pc:chgData name="COMPTA Nicolas" userId="e093b2b6-ff3e-47d0-bd17-7a1b0eba0cf1" providerId="ADAL" clId="{87A693E2-C7CB-42FE-B387-5DAC301499FB}" dt="2021-05-24T16:09:23.502" v="59" actId="20577"/>
      <pc:docMkLst>
        <pc:docMk/>
      </pc:docMkLst>
      <pc:sldChg chg="modSp mod">
        <pc:chgData name="COMPTA Nicolas" userId="e093b2b6-ff3e-47d0-bd17-7a1b0eba0cf1" providerId="ADAL" clId="{87A693E2-C7CB-42FE-B387-5DAC301499FB}" dt="2021-05-24T16:08:38.781" v="58" actId="20577"/>
        <pc:sldMkLst>
          <pc:docMk/>
          <pc:sldMk cId="1627424546" sldId="257"/>
        </pc:sldMkLst>
        <pc:spChg chg="mod">
          <ac:chgData name="COMPTA Nicolas" userId="e093b2b6-ff3e-47d0-bd17-7a1b0eba0cf1" providerId="ADAL" clId="{87A693E2-C7CB-42FE-B387-5DAC301499FB}" dt="2021-05-24T16:08:38.781" v="58" actId="20577"/>
          <ac:spMkLst>
            <pc:docMk/>
            <pc:sldMk cId="1627424546" sldId="257"/>
            <ac:spMk id="2" creationId="{D0E42020-F384-401E-B819-796E9E294B67}"/>
          </ac:spMkLst>
        </pc:spChg>
      </pc:sldChg>
      <pc:sldChg chg="modSp mod">
        <pc:chgData name="COMPTA Nicolas" userId="e093b2b6-ff3e-47d0-bd17-7a1b0eba0cf1" providerId="ADAL" clId="{87A693E2-C7CB-42FE-B387-5DAC301499FB}" dt="2021-05-24T16:09:23.502" v="59" actId="20577"/>
        <pc:sldMkLst>
          <pc:docMk/>
          <pc:sldMk cId="4093602786" sldId="259"/>
        </pc:sldMkLst>
        <pc:spChg chg="mod">
          <ac:chgData name="COMPTA Nicolas" userId="e093b2b6-ff3e-47d0-bd17-7a1b0eba0cf1" providerId="ADAL" clId="{87A693E2-C7CB-42FE-B387-5DAC301499FB}" dt="2021-05-24T16:09:23.502" v="59" actId="20577"/>
          <ac:spMkLst>
            <pc:docMk/>
            <pc:sldMk cId="4093602786" sldId="259"/>
            <ac:spMk id="2" creationId="{D0E42020-F384-401E-B819-796E9E294B67}"/>
          </ac:spMkLst>
        </pc:spChg>
      </pc:sldChg>
      <pc:sldChg chg="addSp modSp new mod">
        <pc:chgData name="COMPTA Nicolas" userId="e093b2b6-ff3e-47d0-bd17-7a1b0eba0cf1" providerId="ADAL" clId="{87A693E2-C7CB-42FE-B387-5DAC301499FB}" dt="2021-05-24T15:37:04.891" v="45" actId="1076"/>
        <pc:sldMkLst>
          <pc:docMk/>
          <pc:sldMk cId="1233731627" sldId="263"/>
        </pc:sldMkLst>
        <pc:spChg chg="add mod">
          <ac:chgData name="COMPTA Nicolas" userId="e093b2b6-ff3e-47d0-bd17-7a1b0eba0cf1" providerId="ADAL" clId="{87A693E2-C7CB-42FE-B387-5DAC301499FB}" dt="2021-05-24T15:36:03.496" v="36" actId="404"/>
          <ac:spMkLst>
            <pc:docMk/>
            <pc:sldMk cId="1233731627" sldId="263"/>
            <ac:spMk id="2" creationId="{A9614FE8-8B29-4B15-8524-83CF83CB4052}"/>
          </ac:spMkLst>
        </pc:spChg>
        <pc:picChg chg="add mod">
          <ac:chgData name="COMPTA Nicolas" userId="e093b2b6-ff3e-47d0-bd17-7a1b0eba0cf1" providerId="ADAL" clId="{87A693E2-C7CB-42FE-B387-5DAC301499FB}" dt="2021-05-24T15:36:50.043" v="42" actId="14100"/>
          <ac:picMkLst>
            <pc:docMk/>
            <pc:sldMk cId="1233731627" sldId="263"/>
            <ac:picMk id="3" creationId="{0DF0F57F-1B6D-4C9E-81BF-33A1450A16D4}"/>
          </ac:picMkLst>
        </pc:picChg>
        <pc:picChg chg="add mod">
          <ac:chgData name="COMPTA Nicolas" userId="e093b2b6-ff3e-47d0-bd17-7a1b0eba0cf1" providerId="ADAL" clId="{87A693E2-C7CB-42FE-B387-5DAC301499FB}" dt="2021-05-24T15:37:04.891" v="45" actId="1076"/>
          <ac:picMkLst>
            <pc:docMk/>
            <pc:sldMk cId="1233731627" sldId="263"/>
            <ac:picMk id="4" creationId="{4D7C4E2D-47D8-457D-AF29-527F1704DF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9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00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59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37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53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91FBA9-629E-4232-85DA-2EEC9DE1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6A6250-DF0C-44A4-AF93-E7528B73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09A5F3-02A8-43CA-8E19-0902D682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FA7A4D-0206-48C2-BED3-4DD536A64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6910" y="120460"/>
            <a:ext cx="1800340" cy="736259"/>
          </a:xfrm>
          <a:prstGeom prst="rect">
            <a:avLst/>
          </a:prstGeom>
        </p:spPr>
      </p:pic>
      <p:pic>
        <p:nvPicPr>
          <p:cNvPr id="7" name="Picture 2" descr="CLUB NAUTIQUE CANET PERPIGNAN - Canet-en-Roussillon">
            <a:extLst>
              <a:ext uri="{FF2B5EF4-FFF2-40B4-BE49-F238E27FC236}">
                <a16:creationId xmlns:a16="http://schemas.microsoft.com/office/drawing/2014/main" id="{DE225E6D-E8DB-4316-8D2E-16C81E8F1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046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8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7B8AFC1-F15C-4C3B-A58C-DAE7A2998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rcRect r="74666"/>
          <a:stretch/>
        </p:blipFill>
        <p:spPr>
          <a:xfrm>
            <a:off x="1" y="0"/>
            <a:ext cx="7559673" cy="10691813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D856D3-D033-4E8D-AD8A-3152E6A8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23BA6C-0653-431E-9666-12F0C9FA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3E9799-BC10-4EC8-B645-8E4517F3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1A063C-DAC9-4270-9D50-94806083C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9335" y="0"/>
            <a:ext cx="1800340" cy="736259"/>
          </a:xfrm>
          <a:prstGeom prst="rect">
            <a:avLst/>
          </a:prstGeom>
        </p:spPr>
      </p:pic>
      <p:pic>
        <p:nvPicPr>
          <p:cNvPr id="7" name="Picture 2" descr="CLUB NAUTIQUE CANET PERPIGNAN - Canet-en-Roussillon">
            <a:extLst>
              <a:ext uri="{FF2B5EF4-FFF2-40B4-BE49-F238E27FC236}">
                <a16:creationId xmlns:a16="http://schemas.microsoft.com/office/drawing/2014/main" id="{CFF2A414-7832-4F79-B49A-B443534007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046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37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10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6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1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20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08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9A667-7EB7-4217-BCD8-CC566996FD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67DB3-B28F-4DAE-88F9-E6CC9F71A1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907495A-1FE3-428E-80EB-F7781A1C57A0}"/>
              </a:ext>
            </a:extLst>
          </p:cNvPr>
          <p:cNvSpPr txBox="1">
            <a:spLocks/>
          </p:cNvSpPr>
          <p:nvPr/>
        </p:nvSpPr>
        <p:spPr>
          <a:xfrm>
            <a:off x="0" y="1983954"/>
            <a:ext cx="7559675" cy="14611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Ligue Occitanie</a:t>
            </a:r>
          </a:p>
          <a:p>
            <a:pPr algn="ctr"/>
            <a:r>
              <a:rPr lang="fr-FR" dirty="0"/>
              <a:t>Dériveur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724927F8-B28E-4FA2-AC04-456C9FB319A9}"/>
              </a:ext>
            </a:extLst>
          </p:cNvPr>
          <p:cNvSpPr txBox="1">
            <a:spLocks/>
          </p:cNvSpPr>
          <p:nvPr/>
        </p:nvSpPr>
        <p:spPr>
          <a:xfrm>
            <a:off x="-1" y="3884718"/>
            <a:ext cx="7559675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29 et 30 mai 2021</a:t>
            </a:r>
          </a:p>
        </p:txBody>
      </p:sp>
      <p:pic>
        <p:nvPicPr>
          <p:cNvPr id="6" name="Picture 2" descr="CLUB NAUTIQUE CANET PERPIGNAN - Canet-en-Roussillon">
            <a:extLst>
              <a:ext uri="{FF2B5EF4-FFF2-40B4-BE49-F238E27FC236}">
                <a16:creationId xmlns:a16="http://schemas.microsoft.com/office/drawing/2014/main" id="{5F17C14F-5955-431F-BFBC-3CA4BADE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6" y="6731117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0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0E42020-F384-401E-B819-796E9E294B67}"/>
              </a:ext>
            </a:extLst>
          </p:cNvPr>
          <p:cNvSpPr txBox="1"/>
          <p:nvPr/>
        </p:nvSpPr>
        <p:spPr>
          <a:xfrm>
            <a:off x="288018" y="1262743"/>
            <a:ext cx="698363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Régate de sélective de Ligue Occitanie série Dériveur / Catamaran</a:t>
            </a:r>
          </a:p>
          <a:p>
            <a:r>
              <a:rPr lang="fr-FR" dirty="0"/>
              <a:t>La régate est limitée à 50 coureurs </a:t>
            </a:r>
          </a:p>
          <a:p>
            <a:r>
              <a:rPr lang="fr-FR" dirty="0"/>
              <a:t>L’épreuve est sélective au France,  l’épreuve est réservée aux jeunes de -20 ans et ouvert aux adultes si place disponible</a:t>
            </a:r>
          </a:p>
          <a:p>
            <a:r>
              <a:rPr lang="fr-FR" dirty="0"/>
              <a:t>Inscription en ligne obligatoire.</a:t>
            </a:r>
          </a:p>
          <a:p>
            <a:endParaRPr lang="fr-FR" dirty="0"/>
          </a:p>
          <a:p>
            <a:r>
              <a:rPr lang="fr-FR" dirty="0"/>
              <a:t>Bateaux accueillis :</a:t>
            </a:r>
          </a:p>
          <a:p>
            <a:r>
              <a:rPr lang="fr-FR" dirty="0"/>
              <a:t>Laser 4,7						Catamaran C1</a:t>
            </a:r>
          </a:p>
          <a:p>
            <a:r>
              <a:rPr lang="fr-FR" dirty="0"/>
              <a:t>Laser Radial					Catamaran C3</a:t>
            </a:r>
          </a:p>
          <a:p>
            <a:r>
              <a:rPr lang="fr-FR" dirty="0"/>
              <a:t>Laser Standard</a:t>
            </a:r>
          </a:p>
          <a:p>
            <a:r>
              <a:rPr lang="fr-FR" dirty="0"/>
              <a:t>Europe</a:t>
            </a:r>
          </a:p>
          <a:p>
            <a:r>
              <a:rPr lang="fr-FR" dirty="0"/>
              <a:t>Open </a:t>
            </a:r>
          </a:p>
          <a:p>
            <a:endParaRPr lang="fr-FR" dirty="0"/>
          </a:p>
          <a:p>
            <a:r>
              <a:rPr lang="fr-FR" b="1" u="sng" dirty="0"/>
              <a:t>Principe d’accueil :</a:t>
            </a:r>
          </a:p>
          <a:p>
            <a:r>
              <a:rPr lang="fr-FR" dirty="0"/>
              <a:t>Passage tente COVID avant de rentrer sur le site avec prise de température et coordonnées pour l’ensemble des personnes sur le site</a:t>
            </a:r>
          </a:p>
          <a:p>
            <a:pPr marL="285750" indent="-285750">
              <a:buFontTx/>
              <a:buChar char="-"/>
            </a:pPr>
            <a:r>
              <a:rPr lang="fr-FR" dirty="0"/>
              <a:t>Arbitres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Coureurs</a:t>
            </a:r>
          </a:p>
          <a:p>
            <a:pPr marL="285750" indent="-285750">
              <a:buFontTx/>
              <a:buChar char="-"/>
            </a:pPr>
            <a:r>
              <a:rPr lang="fr-FR" dirty="0"/>
              <a:t>Bénévoles</a:t>
            </a:r>
          </a:p>
          <a:p>
            <a:pPr marL="285750" indent="-285750">
              <a:buFontTx/>
              <a:buChar char="-"/>
            </a:pPr>
            <a:r>
              <a:rPr lang="fr-FR" dirty="0"/>
              <a:t>Accompagnateurs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42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0E42020-F384-401E-B819-796E9E294B67}"/>
              </a:ext>
            </a:extLst>
          </p:cNvPr>
          <p:cNvSpPr txBox="1"/>
          <p:nvPr/>
        </p:nvSpPr>
        <p:spPr>
          <a:xfrm>
            <a:off x="288018" y="1262743"/>
            <a:ext cx="698363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Installation site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Barnum COVID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PC Course / Résultats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Barnum Inscription / PCC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Barnum Jury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Zone de stockage remorques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0595EE-378C-4B2F-80A2-47023605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18" y="1654560"/>
            <a:ext cx="6954220" cy="53558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0D9655-F997-4F31-9B1F-00D1F448B7C9}"/>
              </a:ext>
            </a:extLst>
          </p:cNvPr>
          <p:cNvSpPr/>
          <p:nvPr/>
        </p:nvSpPr>
        <p:spPr>
          <a:xfrm rot="1851565">
            <a:off x="2098309" y="2113851"/>
            <a:ext cx="252000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6D1DC8F-957A-4828-8F7F-95395F9E798F}"/>
              </a:ext>
            </a:extLst>
          </p:cNvPr>
          <p:cNvCxnSpPr>
            <a:stCxn id="4" idx="3"/>
          </p:cNvCxnSpPr>
          <p:nvPr/>
        </p:nvCxnSpPr>
        <p:spPr>
          <a:xfrm>
            <a:off x="2332471" y="2304481"/>
            <a:ext cx="534555" cy="2687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02DAC35-0CEE-458E-8F78-0827A3ADC1DC}"/>
              </a:ext>
            </a:extLst>
          </p:cNvPr>
          <p:cNvSpPr txBox="1"/>
          <p:nvPr/>
        </p:nvSpPr>
        <p:spPr>
          <a:xfrm>
            <a:off x="2099114" y="211674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A863A-6B1A-448B-8E10-DA1E43C8B712}"/>
              </a:ext>
            </a:extLst>
          </p:cNvPr>
          <p:cNvSpPr/>
          <p:nvPr/>
        </p:nvSpPr>
        <p:spPr>
          <a:xfrm rot="1851565">
            <a:off x="3192962" y="2462706"/>
            <a:ext cx="252000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AC196-FA70-4126-9FDF-A758D17F0432}"/>
              </a:ext>
            </a:extLst>
          </p:cNvPr>
          <p:cNvSpPr/>
          <p:nvPr/>
        </p:nvSpPr>
        <p:spPr>
          <a:xfrm rot="1851565">
            <a:off x="3233219" y="3923646"/>
            <a:ext cx="363612" cy="737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72785B-58B4-47C7-BF0A-3A3AEBE33BAD}"/>
              </a:ext>
            </a:extLst>
          </p:cNvPr>
          <p:cNvSpPr/>
          <p:nvPr/>
        </p:nvSpPr>
        <p:spPr>
          <a:xfrm rot="1851565">
            <a:off x="2943694" y="4675547"/>
            <a:ext cx="252000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107298E-57C1-4A38-BA1E-BA4BD4EDBFC6}"/>
              </a:ext>
            </a:extLst>
          </p:cNvPr>
          <p:cNvSpPr txBox="1"/>
          <p:nvPr/>
        </p:nvSpPr>
        <p:spPr>
          <a:xfrm>
            <a:off x="3193767" y="245013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25E1404-D1ED-4CBF-8789-1F4FE1B83E98}"/>
              </a:ext>
            </a:extLst>
          </p:cNvPr>
          <p:cNvSpPr txBox="1"/>
          <p:nvPr/>
        </p:nvSpPr>
        <p:spPr>
          <a:xfrm>
            <a:off x="3316964" y="408765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36281C-3A85-4A80-839E-8CB6784F30E9}"/>
              </a:ext>
            </a:extLst>
          </p:cNvPr>
          <p:cNvSpPr txBox="1"/>
          <p:nvPr/>
        </p:nvSpPr>
        <p:spPr>
          <a:xfrm>
            <a:off x="2944499" y="46784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5EC6E917-6374-4CD5-ACF7-347A6AE2EAF0}"/>
              </a:ext>
            </a:extLst>
          </p:cNvPr>
          <p:cNvSpPr/>
          <p:nvPr/>
        </p:nvSpPr>
        <p:spPr>
          <a:xfrm>
            <a:off x="2774950" y="5988050"/>
            <a:ext cx="1905000" cy="698500"/>
          </a:xfrm>
          <a:custGeom>
            <a:avLst/>
            <a:gdLst>
              <a:gd name="connsiteX0" fmla="*/ 1835150 w 1905000"/>
              <a:gd name="connsiteY0" fmla="*/ 698500 h 698500"/>
              <a:gd name="connsiteX1" fmla="*/ 260350 w 1905000"/>
              <a:gd name="connsiteY1" fmla="*/ 514350 h 698500"/>
              <a:gd name="connsiteX2" fmla="*/ 0 w 1905000"/>
              <a:gd name="connsiteY2" fmla="*/ 336550 h 698500"/>
              <a:gd name="connsiteX3" fmla="*/ 133350 w 1905000"/>
              <a:gd name="connsiteY3" fmla="*/ 0 h 698500"/>
              <a:gd name="connsiteX4" fmla="*/ 1905000 w 1905000"/>
              <a:gd name="connsiteY4" fmla="*/ 311150 h 698500"/>
              <a:gd name="connsiteX5" fmla="*/ 1835150 w 1905000"/>
              <a:gd name="connsiteY5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0" h="698500">
                <a:moveTo>
                  <a:pt x="1835150" y="698500"/>
                </a:moveTo>
                <a:lnTo>
                  <a:pt x="260350" y="514350"/>
                </a:lnTo>
                <a:lnTo>
                  <a:pt x="0" y="336550"/>
                </a:lnTo>
                <a:lnTo>
                  <a:pt x="133350" y="0"/>
                </a:lnTo>
                <a:lnTo>
                  <a:pt x="1905000" y="311150"/>
                </a:lnTo>
                <a:lnTo>
                  <a:pt x="1835150" y="6985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8DC2268-7007-4EC3-91C5-5D84A9B652EA}"/>
              </a:ext>
            </a:extLst>
          </p:cNvPr>
          <p:cNvSpPr txBox="1"/>
          <p:nvPr/>
        </p:nvSpPr>
        <p:spPr>
          <a:xfrm>
            <a:off x="3529447" y="627228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360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5E4A74-B2FD-418F-9270-75DE301C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31623" y="705338"/>
            <a:ext cx="4644030" cy="6664524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FA5920C-4B7D-4175-887B-2C50FAD687C2}"/>
              </a:ext>
            </a:extLst>
          </p:cNvPr>
          <p:cNvSpPr/>
          <p:nvPr/>
        </p:nvSpPr>
        <p:spPr>
          <a:xfrm>
            <a:off x="1980107" y="2939144"/>
            <a:ext cx="1568636" cy="148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73" dirty="0"/>
              <a:t>Rond Kite</a:t>
            </a:r>
          </a:p>
          <a:p>
            <a:pPr algn="ctr"/>
            <a:r>
              <a:rPr lang="fr-FR" sz="636" dirty="0"/>
              <a:t>D : 1,2 mille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CD0762-E35B-49DC-AA68-B8AF32636BFF}"/>
              </a:ext>
            </a:extLst>
          </p:cNvPr>
          <p:cNvSpPr txBox="1"/>
          <p:nvPr/>
        </p:nvSpPr>
        <p:spPr>
          <a:xfrm>
            <a:off x="288018" y="1262743"/>
            <a:ext cx="69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de course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94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614FE8-8B29-4B15-8524-83CF83CB4052}"/>
              </a:ext>
            </a:extLst>
          </p:cNvPr>
          <p:cNvSpPr/>
          <p:nvPr/>
        </p:nvSpPr>
        <p:spPr>
          <a:xfrm>
            <a:off x="298467" y="1444355"/>
            <a:ext cx="6962740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Lien WhatsApp  :</a:t>
            </a:r>
          </a:p>
          <a:p>
            <a:pPr algn="ctr"/>
            <a:endParaRPr lang="fr-F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fr-FR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fr-F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fr-FR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fr-F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fr-FR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fr-F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Lien Tableau Officiel virtuel : </a:t>
            </a:r>
            <a:endParaRPr lang="fr-F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F0F57F-1B6D-4C9E-81BF-33A1450A1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1967" y="3244463"/>
            <a:ext cx="1800000" cy="180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7C4E2D-47D8-457D-AF29-527F1704DF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1967" y="785366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316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149</Words>
  <Application>Microsoft Office PowerPoint</Application>
  <PresentationFormat>Personnalisé</PresentationFormat>
  <Paragraphs>69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COMPTA Nicolas</dc:creator>
  <cp:lastModifiedBy>COMPTA Nicolas</cp:lastModifiedBy>
  <cp:revision>6</cp:revision>
  <dcterms:created xsi:type="dcterms:W3CDTF">2021-05-23T09:13:25Z</dcterms:created>
  <dcterms:modified xsi:type="dcterms:W3CDTF">2021-05-24T16:09:32Z</dcterms:modified>
</cp:coreProperties>
</file>