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4" r:id="rId9"/>
  </p:sldIdLst>
  <p:sldSz cx="7559675" cy="1033145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254">
          <p15:clr>
            <a:srgbClr val="A4A3A4"/>
          </p15:clr>
        </p15:guide>
        <p15:guide id="2" pos="2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10" initials="W1"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밝은 스타일 2 - 강조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p:scale>
          <a:sx n="150" d="100"/>
          <a:sy n="150" d="100"/>
        </p:scale>
        <p:origin x="-594" y="3912"/>
      </p:cViewPr>
      <p:guideLst>
        <p:guide orient="horz" pos="3254"/>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690819"/>
            <a:ext cx="6425724" cy="3596875"/>
          </a:xfrm>
        </p:spPr>
        <p:txBody>
          <a:bodyPr anchor="b"/>
          <a:lstStyle>
            <a:lvl1pPr algn="ctr">
              <a:defRPr sz="4960"/>
            </a:lvl1pPr>
          </a:lstStyle>
          <a:p>
            <a:r>
              <a:rPr lang="ko-KR" altLang="en-US"/>
              <a:t>마스터 제목 스타일 편집</a:t>
            </a:r>
            <a:endParaRPr lang="en-US" dirty="0"/>
          </a:p>
        </p:txBody>
      </p:sp>
      <p:sp>
        <p:nvSpPr>
          <p:cNvPr id="3" name="Subtitle 2"/>
          <p:cNvSpPr>
            <a:spLocks noGrp="1"/>
          </p:cNvSpPr>
          <p:nvPr>
            <p:ph type="subTitle" idx="1"/>
          </p:nvPr>
        </p:nvSpPr>
        <p:spPr>
          <a:xfrm>
            <a:off x="944960" y="5426403"/>
            <a:ext cx="5669756" cy="2494375"/>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AC6F4EFE-6FD8-4D5D-86D7-E7CBBA9F0185}" type="datetimeFigureOut">
              <a:rPr lang="ko-KR" altLang="en-US" smtClean="0"/>
              <a:t>2022-06-28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0106C85-1ED4-4932-B8A9-8C790EFB5B01}" type="slidenum">
              <a:rPr lang="ko-KR" altLang="en-US" smtClean="0"/>
              <a:t>‹#›</a:t>
            </a:fld>
            <a:endParaRPr lang="ko-KR" altLang="en-US"/>
          </a:p>
        </p:txBody>
      </p:sp>
    </p:spTree>
    <p:extLst>
      <p:ext uri="{BB962C8B-B14F-4D97-AF65-F5344CB8AC3E}">
        <p14:creationId xmlns:p14="http://schemas.microsoft.com/office/powerpoint/2010/main" val="142946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AC6F4EFE-6FD8-4D5D-86D7-E7CBBA9F0185}" type="datetimeFigureOut">
              <a:rPr lang="ko-KR" altLang="en-US" smtClean="0"/>
              <a:t>2022-06-28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0106C85-1ED4-4932-B8A9-8C790EFB5B01}" type="slidenum">
              <a:rPr lang="ko-KR" altLang="en-US" smtClean="0"/>
              <a:t>‹#›</a:t>
            </a:fld>
            <a:endParaRPr lang="ko-KR" altLang="en-US"/>
          </a:p>
        </p:txBody>
      </p:sp>
    </p:spTree>
    <p:extLst>
      <p:ext uri="{BB962C8B-B14F-4D97-AF65-F5344CB8AC3E}">
        <p14:creationId xmlns:p14="http://schemas.microsoft.com/office/powerpoint/2010/main" val="75808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50054"/>
            <a:ext cx="1630055" cy="8755426"/>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519728" y="550054"/>
            <a:ext cx="4795669" cy="8755426"/>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AC6F4EFE-6FD8-4D5D-86D7-E7CBBA9F0185}" type="datetimeFigureOut">
              <a:rPr lang="ko-KR" altLang="en-US" smtClean="0"/>
              <a:t>2022-06-28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0106C85-1ED4-4932-B8A9-8C790EFB5B01}" type="slidenum">
              <a:rPr lang="ko-KR" altLang="en-US" smtClean="0"/>
              <a:t>‹#›</a:t>
            </a:fld>
            <a:endParaRPr lang="ko-KR" altLang="en-US"/>
          </a:p>
        </p:txBody>
      </p:sp>
    </p:spTree>
    <p:extLst>
      <p:ext uri="{BB962C8B-B14F-4D97-AF65-F5344CB8AC3E}">
        <p14:creationId xmlns:p14="http://schemas.microsoft.com/office/powerpoint/2010/main" val="2916844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AC6F4EFE-6FD8-4D5D-86D7-E7CBBA9F0185}" type="datetimeFigureOut">
              <a:rPr lang="ko-KR" altLang="en-US" smtClean="0"/>
              <a:t>2022-06-28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0106C85-1ED4-4932-B8A9-8C790EFB5B01}" type="slidenum">
              <a:rPr lang="ko-KR" altLang="en-US" smtClean="0"/>
              <a:t>‹#›</a:t>
            </a:fld>
            <a:endParaRPr lang="ko-KR" altLang="en-US"/>
          </a:p>
        </p:txBody>
      </p:sp>
    </p:spTree>
    <p:extLst>
      <p:ext uri="{BB962C8B-B14F-4D97-AF65-F5344CB8AC3E}">
        <p14:creationId xmlns:p14="http://schemas.microsoft.com/office/powerpoint/2010/main" val="3998942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515791" y="2575691"/>
            <a:ext cx="6520220" cy="4297595"/>
          </a:xfrm>
        </p:spPr>
        <p:txBody>
          <a:bodyPr anchor="b"/>
          <a:lstStyle>
            <a:lvl1pPr>
              <a:defRPr sz="4960"/>
            </a:lvl1pPr>
          </a:lstStyle>
          <a:p>
            <a:r>
              <a:rPr lang="ko-KR" altLang="en-US"/>
              <a:t>마스터 제목 스타일 편집</a:t>
            </a:r>
            <a:endParaRPr lang="en-US" dirty="0"/>
          </a:p>
        </p:txBody>
      </p:sp>
      <p:sp>
        <p:nvSpPr>
          <p:cNvPr id="3" name="Text Placeholder 2"/>
          <p:cNvSpPr>
            <a:spLocks noGrp="1"/>
          </p:cNvSpPr>
          <p:nvPr>
            <p:ph type="body" idx="1"/>
          </p:nvPr>
        </p:nvSpPr>
        <p:spPr>
          <a:xfrm>
            <a:off x="515791" y="6913943"/>
            <a:ext cx="6520220" cy="2260004"/>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ko-KR" altLang="en-US"/>
              <a:t>마스터 텍스트 스타일을 편집하려면 클릭</a:t>
            </a:r>
          </a:p>
        </p:txBody>
      </p:sp>
      <p:sp>
        <p:nvSpPr>
          <p:cNvPr id="4" name="Date Placeholder 3"/>
          <p:cNvSpPr>
            <a:spLocks noGrp="1"/>
          </p:cNvSpPr>
          <p:nvPr>
            <p:ph type="dt" sz="half" idx="10"/>
          </p:nvPr>
        </p:nvSpPr>
        <p:spPr/>
        <p:txBody>
          <a:bodyPr/>
          <a:lstStyle/>
          <a:p>
            <a:fld id="{AC6F4EFE-6FD8-4D5D-86D7-E7CBBA9F0185}" type="datetimeFigureOut">
              <a:rPr lang="ko-KR" altLang="en-US" smtClean="0"/>
              <a:t>2022-06-28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F0106C85-1ED4-4932-B8A9-8C790EFB5B01}" type="slidenum">
              <a:rPr lang="ko-KR" altLang="en-US" smtClean="0"/>
              <a:t>‹#›</a:t>
            </a:fld>
            <a:endParaRPr lang="ko-KR" altLang="en-US"/>
          </a:p>
        </p:txBody>
      </p:sp>
    </p:spTree>
    <p:extLst>
      <p:ext uri="{BB962C8B-B14F-4D97-AF65-F5344CB8AC3E}">
        <p14:creationId xmlns:p14="http://schemas.microsoft.com/office/powerpoint/2010/main" val="185316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519728" y="2750270"/>
            <a:ext cx="3212862" cy="6555210"/>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Content Placeholder 3"/>
          <p:cNvSpPr>
            <a:spLocks noGrp="1"/>
          </p:cNvSpPr>
          <p:nvPr>
            <p:ph sz="half" idx="2"/>
          </p:nvPr>
        </p:nvSpPr>
        <p:spPr>
          <a:xfrm>
            <a:off x="3827085" y="2750270"/>
            <a:ext cx="3212862" cy="6555210"/>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Date Placeholder 4"/>
          <p:cNvSpPr>
            <a:spLocks noGrp="1"/>
          </p:cNvSpPr>
          <p:nvPr>
            <p:ph type="dt" sz="half" idx="10"/>
          </p:nvPr>
        </p:nvSpPr>
        <p:spPr/>
        <p:txBody>
          <a:bodyPr/>
          <a:lstStyle/>
          <a:p>
            <a:fld id="{AC6F4EFE-6FD8-4D5D-86D7-E7CBBA9F0185}" type="datetimeFigureOut">
              <a:rPr lang="ko-KR" altLang="en-US" smtClean="0"/>
              <a:t>2022-06-28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F0106C85-1ED4-4932-B8A9-8C790EFB5B01}" type="slidenum">
              <a:rPr lang="ko-KR" altLang="en-US" smtClean="0"/>
              <a:t>‹#›</a:t>
            </a:fld>
            <a:endParaRPr lang="ko-KR" altLang="en-US"/>
          </a:p>
        </p:txBody>
      </p:sp>
    </p:spTree>
    <p:extLst>
      <p:ext uri="{BB962C8B-B14F-4D97-AF65-F5344CB8AC3E}">
        <p14:creationId xmlns:p14="http://schemas.microsoft.com/office/powerpoint/2010/main" val="198271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520712" y="550056"/>
            <a:ext cx="6520220" cy="1996936"/>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520713" y="2532641"/>
            <a:ext cx="3198096" cy="1241208"/>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520713" y="3773849"/>
            <a:ext cx="3198096" cy="5550764"/>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Text Placeholder 4"/>
          <p:cNvSpPr>
            <a:spLocks noGrp="1"/>
          </p:cNvSpPr>
          <p:nvPr>
            <p:ph type="body" sz="quarter" idx="3"/>
          </p:nvPr>
        </p:nvSpPr>
        <p:spPr>
          <a:xfrm>
            <a:off x="3827086" y="2532641"/>
            <a:ext cx="3213847" cy="1241208"/>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3827086" y="3773849"/>
            <a:ext cx="3213847" cy="5550764"/>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7" name="Date Placeholder 6"/>
          <p:cNvSpPr>
            <a:spLocks noGrp="1"/>
          </p:cNvSpPr>
          <p:nvPr>
            <p:ph type="dt" sz="half" idx="10"/>
          </p:nvPr>
        </p:nvSpPr>
        <p:spPr/>
        <p:txBody>
          <a:bodyPr/>
          <a:lstStyle/>
          <a:p>
            <a:fld id="{AC6F4EFE-6FD8-4D5D-86D7-E7CBBA9F0185}" type="datetimeFigureOut">
              <a:rPr lang="ko-KR" altLang="en-US" smtClean="0"/>
              <a:t>2022-06-28</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F0106C85-1ED4-4932-B8A9-8C790EFB5B01}" type="slidenum">
              <a:rPr lang="ko-KR" altLang="en-US" smtClean="0"/>
              <a:t>‹#›</a:t>
            </a:fld>
            <a:endParaRPr lang="ko-KR" altLang="en-US"/>
          </a:p>
        </p:txBody>
      </p:sp>
    </p:spTree>
    <p:extLst>
      <p:ext uri="{BB962C8B-B14F-4D97-AF65-F5344CB8AC3E}">
        <p14:creationId xmlns:p14="http://schemas.microsoft.com/office/powerpoint/2010/main" val="71560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AC6F4EFE-6FD8-4D5D-86D7-E7CBBA9F0185}" type="datetimeFigureOut">
              <a:rPr lang="ko-KR" altLang="en-US" smtClean="0"/>
              <a:t>2022-06-28</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F0106C85-1ED4-4932-B8A9-8C790EFB5B01}" type="slidenum">
              <a:rPr lang="ko-KR" altLang="en-US" smtClean="0"/>
              <a:t>‹#›</a:t>
            </a:fld>
            <a:endParaRPr lang="ko-KR" altLang="en-US"/>
          </a:p>
        </p:txBody>
      </p:sp>
    </p:spTree>
    <p:extLst>
      <p:ext uri="{BB962C8B-B14F-4D97-AF65-F5344CB8AC3E}">
        <p14:creationId xmlns:p14="http://schemas.microsoft.com/office/powerpoint/2010/main" val="22835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F4EFE-6FD8-4D5D-86D7-E7CBBA9F0185}" type="datetimeFigureOut">
              <a:rPr lang="ko-KR" altLang="en-US" smtClean="0"/>
              <a:t>2022-06-28</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F0106C85-1ED4-4932-B8A9-8C790EFB5B01}" type="slidenum">
              <a:rPr lang="ko-KR" altLang="en-US" smtClean="0"/>
              <a:t>‹#›</a:t>
            </a:fld>
            <a:endParaRPr lang="ko-KR" altLang="en-US"/>
          </a:p>
        </p:txBody>
      </p:sp>
    </p:spTree>
    <p:extLst>
      <p:ext uri="{BB962C8B-B14F-4D97-AF65-F5344CB8AC3E}">
        <p14:creationId xmlns:p14="http://schemas.microsoft.com/office/powerpoint/2010/main" val="307764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520712" y="688763"/>
            <a:ext cx="2438192" cy="2410672"/>
          </a:xfrm>
        </p:spPr>
        <p:txBody>
          <a:bodyPr anchor="b"/>
          <a:lstStyle>
            <a:lvl1pPr>
              <a:defRPr sz="2645"/>
            </a:lvl1pPr>
          </a:lstStyle>
          <a:p>
            <a:r>
              <a:rPr lang="ko-KR" altLang="en-US"/>
              <a:t>마스터 제목 스타일 편집</a:t>
            </a:r>
            <a:endParaRPr lang="en-US" dirty="0"/>
          </a:p>
        </p:txBody>
      </p:sp>
      <p:sp>
        <p:nvSpPr>
          <p:cNvPr id="3" name="Content Placeholder 2"/>
          <p:cNvSpPr>
            <a:spLocks noGrp="1"/>
          </p:cNvSpPr>
          <p:nvPr>
            <p:ph idx="1"/>
          </p:nvPr>
        </p:nvSpPr>
        <p:spPr>
          <a:xfrm>
            <a:off x="3213847" y="1487540"/>
            <a:ext cx="3827085" cy="7342026"/>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Text Placeholder 3"/>
          <p:cNvSpPr>
            <a:spLocks noGrp="1"/>
          </p:cNvSpPr>
          <p:nvPr>
            <p:ph type="body" sz="half" idx="2"/>
          </p:nvPr>
        </p:nvSpPr>
        <p:spPr>
          <a:xfrm>
            <a:off x="520712" y="3099435"/>
            <a:ext cx="2438192" cy="5742087"/>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AC6F4EFE-6FD8-4D5D-86D7-E7CBBA9F0185}" type="datetimeFigureOut">
              <a:rPr lang="ko-KR" altLang="en-US" smtClean="0"/>
              <a:t>2022-06-28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F0106C85-1ED4-4932-B8A9-8C790EFB5B01}" type="slidenum">
              <a:rPr lang="ko-KR" altLang="en-US" smtClean="0"/>
              <a:t>‹#›</a:t>
            </a:fld>
            <a:endParaRPr lang="ko-KR" altLang="en-US"/>
          </a:p>
        </p:txBody>
      </p:sp>
    </p:spTree>
    <p:extLst>
      <p:ext uri="{BB962C8B-B14F-4D97-AF65-F5344CB8AC3E}">
        <p14:creationId xmlns:p14="http://schemas.microsoft.com/office/powerpoint/2010/main" val="2967638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520712" y="688763"/>
            <a:ext cx="2438192" cy="2410672"/>
          </a:xfrm>
        </p:spPr>
        <p:txBody>
          <a:bodyPr anchor="b"/>
          <a:lstStyle>
            <a:lvl1pPr>
              <a:defRPr sz="2645"/>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213847" y="1487540"/>
            <a:ext cx="3827085" cy="7342026"/>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520712" y="3099435"/>
            <a:ext cx="2438192" cy="5742087"/>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AC6F4EFE-6FD8-4D5D-86D7-E7CBBA9F0185}" type="datetimeFigureOut">
              <a:rPr lang="ko-KR" altLang="en-US" smtClean="0"/>
              <a:t>2022-06-28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F0106C85-1ED4-4932-B8A9-8C790EFB5B01}" type="slidenum">
              <a:rPr lang="ko-KR" altLang="en-US" smtClean="0"/>
              <a:t>‹#›</a:t>
            </a:fld>
            <a:endParaRPr lang="ko-KR" altLang="en-US"/>
          </a:p>
        </p:txBody>
      </p:sp>
    </p:spTree>
    <p:extLst>
      <p:ext uri="{BB962C8B-B14F-4D97-AF65-F5344CB8AC3E}">
        <p14:creationId xmlns:p14="http://schemas.microsoft.com/office/powerpoint/2010/main" val="2160905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50056"/>
            <a:ext cx="6520220" cy="199693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519728" y="2750270"/>
            <a:ext cx="6520220" cy="6555210"/>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2"/>
          </p:nvPr>
        </p:nvSpPr>
        <p:spPr>
          <a:xfrm>
            <a:off x="519728" y="9575726"/>
            <a:ext cx="1700927" cy="550054"/>
          </a:xfrm>
          <a:prstGeom prst="rect">
            <a:avLst/>
          </a:prstGeom>
        </p:spPr>
        <p:txBody>
          <a:bodyPr vert="horz" lIns="91440" tIns="45720" rIns="91440" bIns="45720" rtlCol="0" anchor="ctr"/>
          <a:lstStyle>
            <a:lvl1pPr algn="l">
              <a:defRPr sz="992">
                <a:solidFill>
                  <a:schemeClr val="tx1">
                    <a:tint val="75000"/>
                  </a:schemeClr>
                </a:solidFill>
              </a:defRPr>
            </a:lvl1pPr>
          </a:lstStyle>
          <a:p>
            <a:fld id="{AC6F4EFE-6FD8-4D5D-86D7-E7CBBA9F0185}" type="datetimeFigureOut">
              <a:rPr lang="ko-KR" altLang="en-US" smtClean="0"/>
              <a:t>2022-06-28</a:t>
            </a:fld>
            <a:endParaRPr lang="ko-KR" altLang="en-US"/>
          </a:p>
        </p:txBody>
      </p:sp>
      <p:sp>
        <p:nvSpPr>
          <p:cNvPr id="5" name="Footer Placeholder 4"/>
          <p:cNvSpPr>
            <a:spLocks noGrp="1"/>
          </p:cNvSpPr>
          <p:nvPr>
            <p:ph type="ftr" sz="quarter" idx="3"/>
          </p:nvPr>
        </p:nvSpPr>
        <p:spPr>
          <a:xfrm>
            <a:off x="2504143" y="9575726"/>
            <a:ext cx="2551390" cy="550054"/>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5339020" y="9575726"/>
            <a:ext cx="1700927" cy="550054"/>
          </a:xfrm>
          <a:prstGeom prst="rect">
            <a:avLst/>
          </a:prstGeom>
        </p:spPr>
        <p:txBody>
          <a:bodyPr vert="horz" lIns="91440" tIns="45720" rIns="91440" bIns="45720" rtlCol="0" anchor="ctr"/>
          <a:lstStyle>
            <a:lvl1pPr algn="r">
              <a:defRPr sz="992">
                <a:solidFill>
                  <a:schemeClr val="tx1">
                    <a:tint val="75000"/>
                  </a:schemeClr>
                </a:solidFill>
              </a:defRPr>
            </a:lvl1pPr>
          </a:lstStyle>
          <a:p>
            <a:fld id="{F0106C85-1ED4-4932-B8A9-8C790EFB5B01}" type="slidenum">
              <a:rPr lang="ko-KR" altLang="en-US" smtClean="0"/>
              <a:t>‹#›</a:t>
            </a:fld>
            <a:endParaRPr lang="ko-KR" altLang="en-US"/>
          </a:p>
        </p:txBody>
      </p:sp>
    </p:spTree>
    <p:extLst>
      <p:ext uri="{BB962C8B-B14F-4D97-AF65-F5344CB8AC3E}">
        <p14:creationId xmlns:p14="http://schemas.microsoft.com/office/powerpoint/2010/main" val="30661367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1"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1"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1"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1"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1"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1"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1"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1"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1"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1"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1" hangingPunct="1">
        <a:defRPr sz="1488" kern="1200">
          <a:solidFill>
            <a:schemeClr val="tx1"/>
          </a:solidFill>
          <a:latin typeface="+mn-lt"/>
          <a:ea typeface="+mn-ea"/>
          <a:cs typeface="+mn-cs"/>
        </a:defRPr>
      </a:lvl1pPr>
      <a:lvl2pPr marL="377967" algn="l" defTabSz="755934" rtl="0" eaLnBrk="1" latinLnBrk="1" hangingPunct="1">
        <a:defRPr sz="1488" kern="1200">
          <a:solidFill>
            <a:schemeClr val="tx1"/>
          </a:solidFill>
          <a:latin typeface="+mn-lt"/>
          <a:ea typeface="+mn-ea"/>
          <a:cs typeface="+mn-cs"/>
        </a:defRPr>
      </a:lvl2pPr>
      <a:lvl3pPr marL="755934" algn="l" defTabSz="755934" rtl="0" eaLnBrk="1" latinLnBrk="1" hangingPunct="1">
        <a:defRPr sz="1488" kern="1200">
          <a:solidFill>
            <a:schemeClr val="tx1"/>
          </a:solidFill>
          <a:latin typeface="+mn-lt"/>
          <a:ea typeface="+mn-ea"/>
          <a:cs typeface="+mn-cs"/>
        </a:defRPr>
      </a:lvl3pPr>
      <a:lvl4pPr marL="1133902" algn="l" defTabSz="755934" rtl="0" eaLnBrk="1" latinLnBrk="1" hangingPunct="1">
        <a:defRPr sz="1488" kern="1200">
          <a:solidFill>
            <a:schemeClr val="tx1"/>
          </a:solidFill>
          <a:latin typeface="+mn-lt"/>
          <a:ea typeface="+mn-ea"/>
          <a:cs typeface="+mn-cs"/>
        </a:defRPr>
      </a:lvl4pPr>
      <a:lvl5pPr marL="1511869" algn="l" defTabSz="755934" rtl="0" eaLnBrk="1" latinLnBrk="1" hangingPunct="1">
        <a:defRPr sz="1488" kern="1200">
          <a:solidFill>
            <a:schemeClr val="tx1"/>
          </a:solidFill>
          <a:latin typeface="+mn-lt"/>
          <a:ea typeface="+mn-ea"/>
          <a:cs typeface="+mn-cs"/>
        </a:defRPr>
      </a:lvl5pPr>
      <a:lvl6pPr marL="1889836" algn="l" defTabSz="755934" rtl="0" eaLnBrk="1" latinLnBrk="1" hangingPunct="1">
        <a:defRPr sz="1488" kern="1200">
          <a:solidFill>
            <a:schemeClr val="tx1"/>
          </a:solidFill>
          <a:latin typeface="+mn-lt"/>
          <a:ea typeface="+mn-ea"/>
          <a:cs typeface="+mn-cs"/>
        </a:defRPr>
      </a:lvl6pPr>
      <a:lvl7pPr marL="2267803" algn="l" defTabSz="755934" rtl="0" eaLnBrk="1" latinLnBrk="1" hangingPunct="1">
        <a:defRPr sz="1488" kern="1200">
          <a:solidFill>
            <a:schemeClr val="tx1"/>
          </a:solidFill>
          <a:latin typeface="+mn-lt"/>
          <a:ea typeface="+mn-ea"/>
          <a:cs typeface="+mn-cs"/>
        </a:defRPr>
      </a:lvl7pPr>
      <a:lvl8pPr marL="2645771" algn="l" defTabSz="755934" rtl="0" eaLnBrk="1" latinLnBrk="1" hangingPunct="1">
        <a:defRPr sz="1488" kern="1200">
          <a:solidFill>
            <a:schemeClr val="tx1"/>
          </a:solidFill>
          <a:latin typeface="+mn-lt"/>
          <a:ea typeface="+mn-ea"/>
          <a:cs typeface="+mn-cs"/>
        </a:defRPr>
      </a:lvl8pPr>
      <a:lvl9pPr marL="3023738" algn="l" defTabSz="755934" rtl="0" eaLnBrk="1" latinLnBrk="1"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namhaeancup.co.k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namhaeancup.co.kr/guide/arrange.php?tap=3" TargetMode="External"/><Relationship Id="rId7" Type="http://schemas.openxmlformats.org/officeDocument/2006/relationships/image" Target="../media/image6.png"/><Relationship Id="rId2" Type="http://schemas.openxmlformats.org/officeDocument/2006/relationships/hyperlink" Target="http://namhaeancup.co.kr/company/location.php?tap=3" TargetMode="External"/><Relationship Id="rId1" Type="http://schemas.openxmlformats.org/officeDocument/2006/relationships/slideLayout" Target="../slideLayouts/slideLayout7.xml"/><Relationship Id="rId6" Type="http://schemas.openxmlformats.org/officeDocument/2006/relationships/hyperlink" Target="http://namhaeancup.co.kr/guide/arrange.php?tap=1" TargetMode="External"/><Relationship Id="rId5" Type="http://schemas.openxmlformats.org/officeDocument/2006/relationships/hyperlink" Target="http://namhaeancup.co.kr/guide/arrange.php?tap=2" TargetMode="External"/><Relationship Id="rId4" Type="http://schemas.openxmlformats.org/officeDocument/2006/relationships/hyperlink" Target="http://namhaeancup.co.kr/company/location.php?tap=1" TargetMode="External"/><Relationship Id="rId9"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2022-06-07 13;41;5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43" y="2545251"/>
            <a:ext cx="7413131" cy="482803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그룹 3">
            <a:extLst>
              <a:ext uri="{FF2B5EF4-FFF2-40B4-BE49-F238E27FC236}">
                <a16:creationId xmlns="" xmlns:a16="http://schemas.microsoft.com/office/drawing/2014/main" id="{2C44C0E8-52FF-4705-A9CD-27FD34CE9515}"/>
              </a:ext>
            </a:extLst>
          </p:cNvPr>
          <p:cNvGrpSpPr/>
          <p:nvPr/>
        </p:nvGrpSpPr>
        <p:grpSpPr>
          <a:xfrm>
            <a:off x="575328" y="684407"/>
            <a:ext cx="6549514" cy="9132250"/>
            <a:chOff x="583236" y="493907"/>
            <a:chExt cx="6549514" cy="9132250"/>
          </a:xfrm>
        </p:grpSpPr>
        <p:sp>
          <p:nvSpPr>
            <p:cNvPr id="13" name="TextBox 12">
              <a:extLst>
                <a:ext uri="{FF2B5EF4-FFF2-40B4-BE49-F238E27FC236}">
                  <a16:creationId xmlns="" xmlns:a16="http://schemas.microsoft.com/office/drawing/2014/main" id="{BD4EF1A3-9684-4D06-9680-3758C1B93352}"/>
                </a:ext>
              </a:extLst>
            </p:cNvPr>
            <p:cNvSpPr txBox="1"/>
            <p:nvPr/>
          </p:nvSpPr>
          <p:spPr>
            <a:xfrm>
              <a:off x="788343" y="7405817"/>
              <a:ext cx="4673816" cy="338554"/>
            </a:xfrm>
            <a:prstGeom prst="rect">
              <a:avLst/>
            </a:prstGeom>
            <a:noFill/>
          </p:spPr>
          <p:txBody>
            <a:bodyPr wrap="square" rtlCol="0">
              <a:spAutoFit/>
            </a:bodyPr>
            <a:lstStyle/>
            <a:p>
              <a:r>
                <a:rPr lang="en-US" altLang="ko-KR" sz="1600" b="1" dirty="0">
                  <a:ln w="0"/>
                  <a:effectLst>
                    <a:outerShdw blurRad="38100" dist="19050" dir="2700000" algn="tl" rotWithShape="0">
                      <a:schemeClr val="dk1">
                        <a:alpha val="40000"/>
                      </a:schemeClr>
                    </a:outerShdw>
                  </a:effectLst>
                  <a:latin typeface="한컴 말랑말랑 Bold" panose="020F0803000000000000" pitchFamily="50" charset="-127"/>
                  <a:ea typeface="한컴 말랑말랑 Bold" panose="020F0803000000000000" pitchFamily="50" charset="-127"/>
                </a:rPr>
                <a:t>RACE 1   7. 30.(SAT)  YEOSU</a:t>
              </a:r>
              <a:r>
                <a:rPr lang="ko-KR" altLang="en-US" sz="1600" b="1" dirty="0">
                  <a:ln w="0"/>
                  <a:effectLst>
                    <a:outerShdw blurRad="38100" dist="19050" dir="2700000" algn="tl" rotWithShape="0">
                      <a:schemeClr val="dk1">
                        <a:alpha val="40000"/>
                      </a:schemeClr>
                    </a:outerShdw>
                  </a:effectLst>
                  <a:latin typeface="한컴 말랑말랑 Bold" panose="020F0803000000000000" pitchFamily="50" charset="-127"/>
                  <a:ea typeface="한컴 말랑말랑 Bold" panose="020F0803000000000000" pitchFamily="50" charset="-127"/>
                </a:rPr>
                <a:t> → </a:t>
              </a:r>
              <a:r>
                <a:rPr lang="en-US" altLang="ko-KR" sz="1600" b="1" dirty="0">
                  <a:ln w="0"/>
                  <a:effectLst>
                    <a:outerShdw blurRad="38100" dist="19050" dir="2700000" algn="tl" rotWithShape="0">
                      <a:schemeClr val="dk1">
                        <a:alpha val="40000"/>
                      </a:schemeClr>
                    </a:outerShdw>
                  </a:effectLst>
                  <a:latin typeface="한컴 말랑말랑 Bold" panose="020F0803000000000000" pitchFamily="50" charset="-127"/>
                  <a:ea typeface="한컴 말랑말랑 Bold" panose="020F0803000000000000" pitchFamily="50" charset="-127"/>
                </a:rPr>
                <a:t>TONGYEONG</a:t>
              </a:r>
              <a:endParaRPr lang="ko-KR" altLang="en-US" sz="1600" b="1" dirty="0">
                <a:ln w="0"/>
                <a:effectLst>
                  <a:outerShdw blurRad="38100" dist="19050" dir="2700000" algn="tl" rotWithShape="0">
                    <a:schemeClr val="dk1">
                      <a:alpha val="40000"/>
                    </a:schemeClr>
                  </a:outerShdw>
                </a:effectLst>
                <a:latin typeface="한컴 말랑말랑 Bold" panose="020F0803000000000000" pitchFamily="50" charset="-127"/>
                <a:ea typeface="한컴 말랑말랑 Bold" panose="020F0803000000000000" pitchFamily="50" charset="-127"/>
              </a:endParaRPr>
            </a:p>
          </p:txBody>
        </p:sp>
        <p:sp>
          <p:nvSpPr>
            <p:cNvPr id="14" name="TextBox 13">
              <a:extLst>
                <a:ext uri="{FF2B5EF4-FFF2-40B4-BE49-F238E27FC236}">
                  <a16:creationId xmlns="" xmlns:a16="http://schemas.microsoft.com/office/drawing/2014/main" id="{C3073C7B-5B52-49B3-86B9-F365875D7BB9}"/>
                </a:ext>
              </a:extLst>
            </p:cNvPr>
            <p:cNvSpPr txBox="1"/>
            <p:nvPr/>
          </p:nvSpPr>
          <p:spPr>
            <a:xfrm>
              <a:off x="788343" y="7744790"/>
              <a:ext cx="4798560" cy="338554"/>
            </a:xfrm>
            <a:prstGeom prst="rect">
              <a:avLst/>
            </a:prstGeom>
            <a:noFill/>
          </p:spPr>
          <p:txBody>
            <a:bodyPr wrap="square" rtlCol="0">
              <a:spAutoFit/>
            </a:bodyPr>
            <a:lstStyle/>
            <a:p>
              <a:r>
                <a:rPr lang="en-US" altLang="ko-KR" sz="1600" b="1" dirty="0">
                  <a:ln w="0"/>
                  <a:effectLst>
                    <a:outerShdw blurRad="38100" dist="19050" dir="2700000" algn="tl" rotWithShape="0">
                      <a:schemeClr val="dk1">
                        <a:alpha val="40000"/>
                      </a:schemeClr>
                    </a:outerShdw>
                  </a:effectLst>
                  <a:latin typeface="한컴 말랑말랑 Bold" panose="020F0803000000000000" pitchFamily="50" charset="-127"/>
                  <a:ea typeface="한컴 말랑말랑 Bold" panose="020F0803000000000000" pitchFamily="50" charset="-127"/>
                </a:rPr>
                <a:t>RACE 2   7. 31.(SUN)    TONGYEONG</a:t>
              </a:r>
              <a:r>
                <a:rPr lang="ko-KR" altLang="en-US" sz="1600" b="1" dirty="0">
                  <a:ln w="0"/>
                  <a:effectLst>
                    <a:outerShdw blurRad="38100" dist="19050" dir="2700000" algn="tl" rotWithShape="0">
                      <a:schemeClr val="dk1">
                        <a:alpha val="40000"/>
                      </a:schemeClr>
                    </a:outerShdw>
                  </a:effectLst>
                  <a:latin typeface="한컴 말랑말랑 Bold" panose="020F0803000000000000" pitchFamily="50" charset="-127"/>
                  <a:ea typeface="한컴 말랑말랑 Bold" panose="020F0803000000000000" pitchFamily="50" charset="-127"/>
                </a:rPr>
                <a:t> → </a:t>
              </a:r>
              <a:r>
                <a:rPr lang="en-US" altLang="ko-KR" sz="1600" b="1" dirty="0">
                  <a:ln w="0"/>
                  <a:effectLst>
                    <a:outerShdw blurRad="38100" dist="19050" dir="2700000" algn="tl" rotWithShape="0">
                      <a:schemeClr val="dk1">
                        <a:alpha val="40000"/>
                      </a:schemeClr>
                    </a:outerShdw>
                  </a:effectLst>
                  <a:latin typeface="한컴 말랑말랑 Bold" panose="020F0803000000000000" pitchFamily="50" charset="-127"/>
                  <a:ea typeface="한컴 말랑말랑 Bold" panose="020F0803000000000000" pitchFamily="50" charset="-127"/>
                </a:rPr>
                <a:t>BUSAN</a:t>
              </a:r>
              <a:endParaRPr lang="ko-KR" altLang="en-US" sz="1600" b="1" dirty="0">
                <a:ln w="0"/>
                <a:effectLst>
                  <a:outerShdw blurRad="38100" dist="19050" dir="2700000" algn="tl" rotWithShape="0">
                    <a:schemeClr val="dk1">
                      <a:alpha val="40000"/>
                    </a:schemeClr>
                  </a:outerShdw>
                </a:effectLst>
                <a:latin typeface="한컴 말랑말랑 Bold" panose="020F0803000000000000" pitchFamily="50" charset="-127"/>
                <a:ea typeface="한컴 말랑말랑 Bold" panose="020F0803000000000000" pitchFamily="50" charset="-127"/>
              </a:endParaRPr>
            </a:p>
          </p:txBody>
        </p:sp>
        <p:sp>
          <p:nvSpPr>
            <p:cNvPr id="17" name="TextBox 16">
              <a:extLst>
                <a:ext uri="{FF2B5EF4-FFF2-40B4-BE49-F238E27FC236}">
                  <a16:creationId xmlns="" xmlns:a16="http://schemas.microsoft.com/office/drawing/2014/main" id="{2C5EB1B6-E057-4407-A324-6E957317C1D7}"/>
                </a:ext>
              </a:extLst>
            </p:cNvPr>
            <p:cNvSpPr txBox="1"/>
            <p:nvPr/>
          </p:nvSpPr>
          <p:spPr>
            <a:xfrm>
              <a:off x="583236" y="1711244"/>
              <a:ext cx="5520384" cy="477054"/>
            </a:xfrm>
            <a:prstGeom prst="rect">
              <a:avLst/>
            </a:prstGeom>
            <a:noFill/>
          </p:spPr>
          <p:txBody>
            <a:bodyPr wrap="square">
              <a:spAutoFit/>
            </a:bodyPr>
            <a:lstStyle/>
            <a:p>
              <a:r>
                <a:rPr lang="en-US" altLang="ko-KR" sz="2500" dirty="0">
                  <a:ln w="28575">
                    <a:solidFill>
                      <a:schemeClr val="tx1"/>
                    </a:solidFill>
                  </a:ln>
                  <a:solidFill>
                    <a:srgbClr val="92D050"/>
                  </a:solidFill>
                  <a:effectLst>
                    <a:outerShdw blurRad="38100" dist="38100" dir="2700000" algn="tl">
                      <a:srgbClr val="000000">
                        <a:alpha val="43137"/>
                      </a:srgbClr>
                    </a:outerShdw>
                  </a:effectLst>
                  <a:latin typeface="타이포_스톰 B" panose="02020503020101020101" pitchFamily="18" charset="-127"/>
                  <a:ea typeface="타이포_스톰 B" panose="02020503020101020101" pitchFamily="18" charset="-127"/>
                </a:rPr>
                <a:t>KOREA SOUTHERN COAST CUP</a:t>
              </a:r>
              <a:endParaRPr lang="ko-KR" altLang="en-US" sz="2500" dirty="0">
                <a:ln w="28575">
                  <a:solidFill>
                    <a:schemeClr val="tx1"/>
                  </a:solidFill>
                </a:ln>
                <a:solidFill>
                  <a:srgbClr val="92D050"/>
                </a:solidFill>
              </a:endParaRPr>
            </a:p>
          </p:txBody>
        </p:sp>
        <p:sp>
          <p:nvSpPr>
            <p:cNvPr id="18" name="TextBox 17">
              <a:extLst>
                <a:ext uri="{FF2B5EF4-FFF2-40B4-BE49-F238E27FC236}">
                  <a16:creationId xmlns="" xmlns:a16="http://schemas.microsoft.com/office/drawing/2014/main" id="{726A080B-2ECE-4C90-8F36-1AA151FBF962}"/>
                </a:ext>
              </a:extLst>
            </p:cNvPr>
            <p:cNvSpPr txBox="1"/>
            <p:nvPr/>
          </p:nvSpPr>
          <p:spPr>
            <a:xfrm>
              <a:off x="775464" y="7066844"/>
              <a:ext cx="5071355" cy="338554"/>
            </a:xfrm>
            <a:prstGeom prst="rect">
              <a:avLst/>
            </a:prstGeom>
            <a:noFill/>
          </p:spPr>
          <p:txBody>
            <a:bodyPr wrap="square" rtlCol="0">
              <a:spAutoFit/>
            </a:bodyPr>
            <a:lstStyle/>
            <a:p>
              <a:r>
                <a:rPr lang="en-US" altLang="ko-KR" sz="1600" b="1" dirty="0">
                  <a:ln w="0"/>
                  <a:effectLst>
                    <a:outerShdw blurRad="38100" dist="19050" dir="2700000" algn="tl" rotWithShape="0">
                      <a:schemeClr val="dk1">
                        <a:alpha val="40000"/>
                      </a:schemeClr>
                    </a:outerShdw>
                  </a:effectLst>
                  <a:latin typeface="한컴 말랑말랑 Bold" panose="020F0803000000000000" pitchFamily="50" charset="-127"/>
                  <a:ea typeface="한컴 말랑말랑 Bold" panose="020F0803000000000000" pitchFamily="50" charset="-127"/>
                </a:rPr>
                <a:t>INSHORE  RACE   7. 29.(FRI)   YEOSU</a:t>
              </a:r>
              <a:endParaRPr lang="ko-KR" altLang="en-US" sz="1600" b="1" dirty="0">
                <a:ln w="0"/>
                <a:effectLst>
                  <a:outerShdw blurRad="38100" dist="19050" dir="2700000" algn="tl" rotWithShape="0">
                    <a:schemeClr val="dk1">
                      <a:alpha val="40000"/>
                    </a:schemeClr>
                  </a:outerShdw>
                </a:effectLst>
                <a:latin typeface="한컴 말랑말랑 Bold" panose="020F0803000000000000" pitchFamily="50" charset="-127"/>
                <a:ea typeface="한컴 말랑말랑 Bold" panose="020F0803000000000000" pitchFamily="50" charset="-127"/>
              </a:endParaRPr>
            </a:p>
          </p:txBody>
        </p:sp>
        <p:cxnSp>
          <p:nvCxnSpPr>
            <p:cNvPr id="19" name="직선 연결선 18">
              <a:extLst>
                <a:ext uri="{FF2B5EF4-FFF2-40B4-BE49-F238E27FC236}">
                  <a16:creationId xmlns="" xmlns:a16="http://schemas.microsoft.com/office/drawing/2014/main" id="{A4E4AF42-B9DE-4A32-B8D0-1C6010F78FCF}"/>
                </a:ext>
              </a:extLst>
            </p:cNvPr>
            <p:cNvCxnSpPr>
              <a:cxnSpLocks/>
            </p:cNvCxnSpPr>
            <p:nvPr/>
          </p:nvCxnSpPr>
          <p:spPr>
            <a:xfrm>
              <a:off x="871389" y="6899207"/>
              <a:ext cx="4531992"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직선 연결선 19">
              <a:extLst>
                <a:ext uri="{FF2B5EF4-FFF2-40B4-BE49-F238E27FC236}">
                  <a16:creationId xmlns="" xmlns:a16="http://schemas.microsoft.com/office/drawing/2014/main" id="{EBE001B5-E242-448F-8DA0-8B6B79635313}"/>
                </a:ext>
              </a:extLst>
            </p:cNvPr>
            <p:cNvCxnSpPr>
              <a:cxnSpLocks/>
            </p:cNvCxnSpPr>
            <p:nvPr/>
          </p:nvCxnSpPr>
          <p:spPr>
            <a:xfrm>
              <a:off x="921627" y="8216206"/>
              <a:ext cx="453199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그림 2">
              <a:extLst>
                <a:ext uri="{FF2B5EF4-FFF2-40B4-BE49-F238E27FC236}">
                  <a16:creationId xmlns="" xmlns:a16="http://schemas.microsoft.com/office/drawing/2014/main" id="{1BC65244-2C5E-4C69-85E6-781BBD57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03620" y="493907"/>
              <a:ext cx="1029130" cy="1080030"/>
            </a:xfrm>
            <a:prstGeom prst="rect">
              <a:avLst/>
            </a:prstGeom>
          </p:spPr>
        </p:pic>
        <p:sp>
          <p:nvSpPr>
            <p:cNvPr id="21" name="TextBox 20">
              <a:extLst>
                <a:ext uri="{FF2B5EF4-FFF2-40B4-BE49-F238E27FC236}">
                  <a16:creationId xmlns="" xmlns:a16="http://schemas.microsoft.com/office/drawing/2014/main" id="{419DAF72-25FD-495B-BB6B-9E347EF426C4}"/>
                </a:ext>
              </a:extLst>
            </p:cNvPr>
            <p:cNvSpPr txBox="1"/>
            <p:nvPr/>
          </p:nvSpPr>
          <p:spPr>
            <a:xfrm>
              <a:off x="859253" y="8345165"/>
              <a:ext cx="4531993" cy="1280992"/>
            </a:xfrm>
            <a:prstGeom prst="rect">
              <a:avLst/>
            </a:prstGeom>
            <a:noFill/>
          </p:spPr>
          <p:txBody>
            <a:bodyPr wrap="square">
              <a:spAutoFit/>
            </a:bodyPr>
            <a:lstStyle/>
            <a:p>
              <a:pPr fontAlgn="base">
                <a:lnSpc>
                  <a:spcPct val="155000"/>
                </a:lnSpc>
              </a:pPr>
              <a:r>
                <a:rPr lang="ko-KR" altLang="en-US" sz="1200" dirty="0">
                  <a:latin typeface="+mn-ea"/>
                </a:rPr>
                <a:t>❍ </a:t>
              </a:r>
              <a:r>
                <a:rPr lang="ko-KR" altLang="en-US" sz="1200" b="1" kern="0" spc="0" dirty="0">
                  <a:solidFill>
                    <a:srgbClr val="000000"/>
                  </a:solidFill>
                  <a:effectLst/>
                  <a:latin typeface="+mn-ea"/>
                </a:rPr>
                <a:t>주 최 </a:t>
              </a:r>
              <a:r>
                <a:rPr lang="en-US" altLang="ko-KR" sz="1200" b="1" kern="0" spc="0" dirty="0">
                  <a:solidFill>
                    <a:srgbClr val="000000"/>
                  </a:solidFill>
                  <a:effectLst/>
                  <a:latin typeface="+mn-ea"/>
                </a:rPr>
                <a:t>: </a:t>
              </a:r>
              <a:r>
                <a:rPr lang="ko-KR" altLang="en-US" sz="1200" b="1" kern="0" spc="0" dirty="0">
                  <a:solidFill>
                    <a:srgbClr val="000000"/>
                  </a:solidFill>
                  <a:effectLst/>
                  <a:latin typeface="+mn-ea"/>
                </a:rPr>
                <a:t>경상남도</a:t>
              </a:r>
              <a:r>
                <a:rPr lang="en-US" altLang="ko-KR" sz="1200" b="1" kern="0" spc="0" dirty="0">
                  <a:solidFill>
                    <a:srgbClr val="000000"/>
                  </a:solidFill>
                  <a:effectLst/>
                  <a:latin typeface="+mn-ea"/>
                </a:rPr>
                <a:t>, </a:t>
              </a:r>
              <a:r>
                <a:rPr lang="ko-KR" altLang="en-US" sz="1200" b="1" kern="0" spc="0" dirty="0">
                  <a:solidFill>
                    <a:srgbClr val="000000"/>
                  </a:solidFill>
                  <a:effectLst/>
                  <a:latin typeface="+mn-ea"/>
                </a:rPr>
                <a:t>전라남도</a:t>
              </a:r>
              <a:r>
                <a:rPr lang="en-US" altLang="ko-KR" sz="1200" b="1" kern="0" spc="0" dirty="0">
                  <a:solidFill>
                    <a:srgbClr val="000000"/>
                  </a:solidFill>
                  <a:effectLst/>
                  <a:latin typeface="+mn-ea"/>
                </a:rPr>
                <a:t>, </a:t>
              </a:r>
              <a:r>
                <a:rPr lang="ko-KR" altLang="en-US" sz="1200" b="1" kern="0" spc="0" dirty="0">
                  <a:solidFill>
                    <a:srgbClr val="000000"/>
                  </a:solidFill>
                  <a:effectLst/>
                  <a:latin typeface="+mn-ea"/>
                </a:rPr>
                <a:t>부산광역시</a:t>
              </a:r>
            </a:p>
            <a:p>
              <a:pPr fontAlgn="base"/>
              <a:r>
                <a:rPr lang="ko-KR" altLang="en-US" sz="1200" dirty="0">
                  <a:latin typeface="+mn-ea"/>
                </a:rPr>
                <a:t>❍ </a:t>
              </a:r>
              <a:r>
                <a:rPr lang="ko-KR" altLang="en-US" sz="1200" b="1" kern="0" spc="0" dirty="0">
                  <a:solidFill>
                    <a:srgbClr val="000000"/>
                  </a:solidFill>
                  <a:effectLst/>
                  <a:latin typeface="+mn-ea"/>
                </a:rPr>
                <a:t>주 관 </a:t>
              </a:r>
              <a:r>
                <a:rPr lang="en-US" altLang="ko-KR" sz="1200" b="1" kern="0" spc="0" dirty="0">
                  <a:solidFill>
                    <a:srgbClr val="000000"/>
                  </a:solidFill>
                  <a:effectLst/>
                  <a:latin typeface="+mn-ea"/>
                </a:rPr>
                <a:t>: </a:t>
              </a:r>
              <a:r>
                <a:rPr lang="ko-KR" altLang="en-US" sz="1200" b="1" kern="0" spc="0" dirty="0">
                  <a:solidFill>
                    <a:srgbClr val="000000"/>
                  </a:solidFill>
                  <a:effectLst/>
                  <a:latin typeface="+mn-ea"/>
                </a:rPr>
                <a:t>남해안컵 </a:t>
              </a:r>
              <a:r>
                <a:rPr lang="ko-KR" altLang="en-US" sz="1200" b="1" kern="0" dirty="0" err="1">
                  <a:solidFill>
                    <a:srgbClr val="000000"/>
                  </a:solidFill>
                  <a:latin typeface="+mn-ea"/>
                </a:rPr>
                <a:t>국제요트대회</a:t>
              </a:r>
              <a:r>
                <a:rPr lang="ko-KR" altLang="en-US" sz="1200" b="1" kern="0" dirty="0">
                  <a:solidFill>
                    <a:srgbClr val="000000"/>
                  </a:solidFill>
                  <a:latin typeface="+mn-ea"/>
                </a:rPr>
                <a:t> </a:t>
              </a:r>
              <a:r>
                <a:rPr lang="ko-KR" altLang="en-US" sz="1200" b="1" kern="0" spc="0" dirty="0">
                  <a:solidFill>
                    <a:srgbClr val="000000"/>
                  </a:solidFill>
                  <a:effectLst/>
                  <a:latin typeface="+mn-ea"/>
                </a:rPr>
                <a:t>조직위원회 </a:t>
              </a:r>
              <a:endParaRPr lang="en-US" altLang="ko-KR" sz="1200" b="1" kern="0" spc="0" dirty="0">
                <a:solidFill>
                  <a:srgbClr val="000000"/>
                </a:solidFill>
                <a:effectLst/>
                <a:latin typeface="+mn-ea"/>
              </a:endParaRPr>
            </a:p>
            <a:p>
              <a:pPr marL="0" marR="0" indent="0" algn="l" fontAlgn="base" latinLnBrk="0">
                <a:spcBef>
                  <a:spcPts val="0"/>
                </a:spcBef>
                <a:spcAft>
                  <a:spcPts val="0"/>
                </a:spcAft>
              </a:pPr>
              <a:r>
                <a:rPr lang="en-US" altLang="ko-KR" sz="1200" b="1" kern="0" dirty="0">
                  <a:solidFill>
                    <a:srgbClr val="000000"/>
                  </a:solidFill>
                  <a:latin typeface="+mn-ea"/>
                </a:rPr>
                <a:t>            </a:t>
              </a:r>
              <a:r>
                <a:rPr lang="en-US" altLang="ko-KR" sz="1200" b="1" kern="0" spc="0" dirty="0">
                  <a:solidFill>
                    <a:srgbClr val="000000"/>
                  </a:solidFill>
                  <a:effectLst/>
                  <a:latin typeface="+mn-ea"/>
                </a:rPr>
                <a:t>(</a:t>
              </a:r>
              <a:r>
                <a:rPr lang="ko-KR" altLang="en-US" sz="1200" b="1" kern="0" spc="0" dirty="0">
                  <a:solidFill>
                    <a:srgbClr val="000000"/>
                  </a:solidFill>
                  <a:effectLst/>
                  <a:latin typeface="+mn-ea"/>
                </a:rPr>
                <a:t>경남요트협회</a:t>
              </a:r>
              <a:r>
                <a:rPr lang="en-US" altLang="ko-KR" sz="1200" b="1" kern="0" spc="0" dirty="0">
                  <a:solidFill>
                    <a:srgbClr val="000000"/>
                  </a:solidFill>
                  <a:effectLst/>
                  <a:latin typeface="+mn-ea"/>
                </a:rPr>
                <a:t>, </a:t>
              </a:r>
              <a:r>
                <a:rPr lang="ko-KR" altLang="en-US" sz="1200" b="1" kern="0" spc="0" dirty="0">
                  <a:solidFill>
                    <a:srgbClr val="000000"/>
                  </a:solidFill>
                  <a:effectLst/>
                  <a:latin typeface="+mn-ea"/>
                </a:rPr>
                <a:t>전남요트협회</a:t>
              </a:r>
              <a:r>
                <a:rPr lang="en-US" altLang="ko-KR" sz="1200" b="1" kern="0" spc="0" dirty="0">
                  <a:solidFill>
                    <a:srgbClr val="000000"/>
                  </a:solidFill>
                  <a:effectLst/>
                  <a:latin typeface="+mn-ea"/>
                </a:rPr>
                <a:t>, </a:t>
              </a:r>
              <a:r>
                <a:rPr lang="ko-KR" altLang="en-US" sz="1200" b="1" kern="0" spc="0" dirty="0">
                  <a:solidFill>
                    <a:srgbClr val="000000"/>
                  </a:solidFill>
                  <a:effectLst/>
                  <a:latin typeface="+mn-ea"/>
                </a:rPr>
                <a:t>부산요트협회</a:t>
              </a:r>
              <a:r>
                <a:rPr lang="en-US" altLang="ko-KR" sz="1200" b="1" kern="0" spc="0" dirty="0">
                  <a:solidFill>
                    <a:srgbClr val="000000"/>
                  </a:solidFill>
                  <a:effectLst/>
                  <a:latin typeface="+mn-ea"/>
                </a:rPr>
                <a:t>)</a:t>
              </a:r>
              <a:endParaRPr lang="ko-KR" altLang="en-US" sz="1200" b="1" kern="0" spc="0" dirty="0">
                <a:solidFill>
                  <a:srgbClr val="000000"/>
                </a:solidFill>
                <a:effectLst/>
                <a:latin typeface="+mn-ea"/>
              </a:endParaRPr>
            </a:p>
            <a:p>
              <a:pPr fontAlgn="base">
                <a:lnSpc>
                  <a:spcPct val="155000"/>
                </a:lnSpc>
              </a:pPr>
              <a:r>
                <a:rPr lang="ko-KR" altLang="en-US" sz="1200" dirty="0">
                  <a:latin typeface="+mn-ea"/>
                </a:rPr>
                <a:t>❍</a:t>
              </a:r>
              <a:r>
                <a:rPr lang="ko-KR" altLang="en-US" sz="1200" b="1" kern="0" spc="0" dirty="0">
                  <a:solidFill>
                    <a:srgbClr val="000000"/>
                  </a:solidFill>
                  <a:effectLst/>
                  <a:latin typeface="+mn-ea"/>
                </a:rPr>
                <a:t> 후 원 </a:t>
              </a:r>
              <a:r>
                <a:rPr lang="en-US" altLang="ko-KR" sz="1200" b="1" kern="0" spc="0" dirty="0">
                  <a:solidFill>
                    <a:srgbClr val="000000"/>
                  </a:solidFill>
                  <a:effectLst/>
                  <a:latin typeface="+mn-ea"/>
                </a:rPr>
                <a:t>: </a:t>
              </a:r>
              <a:r>
                <a:rPr lang="ko-KR" altLang="en-US" sz="1200" b="1" kern="0" dirty="0">
                  <a:solidFill>
                    <a:srgbClr val="000000"/>
                  </a:solidFill>
                  <a:latin typeface="+mn-ea"/>
                </a:rPr>
                <a:t>통영시</a:t>
              </a:r>
              <a:r>
                <a:rPr lang="en-US" altLang="ko-KR" sz="1200" b="1" kern="0" dirty="0">
                  <a:solidFill>
                    <a:srgbClr val="000000"/>
                  </a:solidFill>
                  <a:latin typeface="+mn-ea"/>
                </a:rPr>
                <a:t>,</a:t>
              </a:r>
              <a:r>
                <a:rPr lang="ko-KR" altLang="en-US" sz="1200" b="1" kern="0" dirty="0">
                  <a:solidFill>
                    <a:srgbClr val="000000"/>
                  </a:solidFill>
                  <a:latin typeface="+mn-ea"/>
                </a:rPr>
                <a:t>여수시</a:t>
              </a:r>
              <a:r>
                <a:rPr lang="en-US" altLang="ko-KR" sz="1200" b="1" kern="0" spc="0" dirty="0">
                  <a:solidFill>
                    <a:srgbClr val="000000"/>
                  </a:solidFill>
                  <a:effectLst/>
                  <a:latin typeface="+mn-ea"/>
                </a:rPr>
                <a:t>, </a:t>
              </a:r>
              <a:r>
                <a:rPr lang="ko-KR" altLang="en-US" sz="1200" b="1" kern="0" spc="0" dirty="0">
                  <a:solidFill>
                    <a:srgbClr val="000000"/>
                  </a:solidFill>
                  <a:effectLst/>
                  <a:latin typeface="+mn-ea"/>
                </a:rPr>
                <a:t>해운대구</a:t>
              </a:r>
              <a:r>
                <a:rPr lang="en-US" altLang="ko-KR" sz="1200" b="1" kern="0" spc="0" dirty="0">
                  <a:solidFill>
                    <a:srgbClr val="000000"/>
                  </a:solidFill>
                  <a:effectLst/>
                  <a:latin typeface="+mn-ea"/>
                </a:rPr>
                <a:t>, </a:t>
              </a:r>
              <a:r>
                <a:rPr lang="ko-KR" altLang="en-US" sz="1200" b="1" kern="0" spc="0" dirty="0">
                  <a:solidFill>
                    <a:srgbClr val="000000"/>
                  </a:solidFill>
                  <a:effectLst/>
                  <a:latin typeface="+mn-ea"/>
                </a:rPr>
                <a:t>대한요트협회</a:t>
              </a:r>
            </a:p>
            <a:p>
              <a:pPr fontAlgn="base">
                <a:lnSpc>
                  <a:spcPct val="155000"/>
                </a:lnSpc>
              </a:pPr>
              <a:r>
                <a:rPr lang="ko-KR" altLang="en-US" sz="1200" dirty="0">
                  <a:latin typeface="+mn-ea"/>
                </a:rPr>
                <a:t>❍</a:t>
              </a:r>
              <a:r>
                <a:rPr lang="ko-KR" altLang="en-US" sz="1200" b="1" kern="0" spc="0" dirty="0">
                  <a:solidFill>
                    <a:srgbClr val="000000"/>
                  </a:solidFill>
                  <a:effectLst/>
                  <a:latin typeface="+mn-ea"/>
                </a:rPr>
                <a:t> 협 조 </a:t>
              </a:r>
              <a:r>
                <a:rPr lang="en-US" altLang="ko-KR" sz="1200" b="1" kern="0" spc="0" dirty="0">
                  <a:solidFill>
                    <a:srgbClr val="000000"/>
                  </a:solidFill>
                  <a:effectLst/>
                  <a:latin typeface="+mn-ea"/>
                </a:rPr>
                <a:t>: </a:t>
              </a:r>
              <a:r>
                <a:rPr lang="ko-KR" altLang="en-US" sz="1200" b="1" kern="0" dirty="0">
                  <a:solidFill>
                    <a:srgbClr val="000000"/>
                  </a:solidFill>
                  <a:latin typeface="+mn-ea"/>
                </a:rPr>
                <a:t>해양수산부</a:t>
              </a:r>
              <a:r>
                <a:rPr lang="en-US" altLang="ko-KR" sz="1200" b="1" kern="0" dirty="0">
                  <a:solidFill>
                    <a:srgbClr val="000000"/>
                  </a:solidFill>
                  <a:latin typeface="+mn-ea"/>
                </a:rPr>
                <a:t>,</a:t>
              </a:r>
              <a:r>
                <a:rPr lang="ko-KR" altLang="en-US" sz="1200" b="1" kern="0" dirty="0">
                  <a:solidFill>
                    <a:srgbClr val="000000"/>
                  </a:solidFill>
                  <a:latin typeface="+mn-ea"/>
                </a:rPr>
                <a:t>해양경찰청</a:t>
              </a:r>
              <a:endParaRPr lang="en-US" altLang="ko-KR" sz="1200" b="1" kern="0" dirty="0">
                <a:solidFill>
                  <a:srgbClr val="000000"/>
                </a:solidFill>
                <a:latin typeface="+mn-ea"/>
              </a:endParaRPr>
            </a:p>
          </p:txBody>
        </p:sp>
      </p:grpSp>
      <p:sp>
        <p:nvSpPr>
          <p:cNvPr id="23" name="TextBox 22">
            <a:extLst>
              <a:ext uri="{FF2B5EF4-FFF2-40B4-BE49-F238E27FC236}">
                <a16:creationId xmlns="" xmlns:a16="http://schemas.microsoft.com/office/drawing/2014/main" id="{726A080B-2ECE-4C90-8F36-1AA151FBF962}"/>
              </a:ext>
            </a:extLst>
          </p:cNvPr>
          <p:cNvSpPr txBox="1"/>
          <p:nvPr/>
        </p:nvSpPr>
        <p:spPr>
          <a:xfrm>
            <a:off x="767554" y="6586784"/>
            <a:ext cx="5071355" cy="400110"/>
          </a:xfrm>
          <a:prstGeom prst="rect">
            <a:avLst/>
          </a:prstGeom>
          <a:noFill/>
        </p:spPr>
        <p:txBody>
          <a:bodyPr wrap="square" rtlCol="0">
            <a:spAutoFit/>
          </a:bodyPr>
          <a:lstStyle/>
          <a:p>
            <a:r>
              <a:rPr lang="en-US" altLang="ko-KR" sz="2000" b="1" dirty="0">
                <a:ln w="0"/>
                <a:effectLst>
                  <a:outerShdw blurRad="38100" dist="19050" dir="2700000" algn="tl" rotWithShape="0">
                    <a:schemeClr val="dk1">
                      <a:alpha val="40000"/>
                    </a:schemeClr>
                  </a:outerShdw>
                </a:effectLst>
                <a:latin typeface="한컴 말랑말랑 Bold" panose="020F0803000000000000" pitchFamily="50" charset="-127"/>
                <a:ea typeface="한컴 말랑말랑 Bold" panose="020F0803000000000000" pitchFamily="50" charset="-127"/>
              </a:rPr>
              <a:t>2022. 07. 28.(Thu) ~ 08. 01(Mon)</a:t>
            </a:r>
            <a:endParaRPr lang="ko-KR" altLang="en-US" sz="2000" b="1" dirty="0">
              <a:ln w="0"/>
              <a:effectLst>
                <a:outerShdw blurRad="38100" dist="19050" dir="2700000" algn="tl" rotWithShape="0">
                  <a:schemeClr val="dk1">
                    <a:alpha val="40000"/>
                  </a:schemeClr>
                </a:outerShdw>
              </a:effectLst>
              <a:latin typeface="한컴 말랑말랑 Bold" panose="020F0803000000000000" pitchFamily="50" charset="-127"/>
              <a:ea typeface="한컴 말랑말랑 Bold" panose="020F0803000000000000" pitchFamily="50" charset="-127"/>
            </a:endParaRPr>
          </a:p>
        </p:txBody>
      </p:sp>
      <p:sp>
        <p:nvSpPr>
          <p:cNvPr id="5" name="TextBox 4"/>
          <p:cNvSpPr txBox="1"/>
          <p:nvPr/>
        </p:nvSpPr>
        <p:spPr>
          <a:xfrm>
            <a:off x="575327" y="2369809"/>
            <a:ext cx="5315277" cy="646331"/>
          </a:xfrm>
          <a:prstGeom prst="rect">
            <a:avLst/>
          </a:prstGeom>
          <a:noFill/>
        </p:spPr>
        <p:txBody>
          <a:bodyPr wrap="square" rtlCol="0">
            <a:spAutoFit/>
          </a:bodyPr>
          <a:lstStyle/>
          <a:p>
            <a:r>
              <a:rPr lang="en-US" altLang="ko-KR" sz="3600" b="1" dirty="0">
                <a:solidFill>
                  <a:schemeClr val="accent2"/>
                </a:solidFill>
                <a:effectLst>
                  <a:outerShdw blurRad="38100" dist="38100" dir="2700000" algn="tl">
                    <a:srgbClr val="000000">
                      <a:alpha val="43137"/>
                    </a:srgbClr>
                  </a:outerShdw>
                </a:effectLst>
                <a:latin typeface="Cambria Math" pitchFamily="18" charset="0"/>
                <a:ea typeface="타이포_스톰 B"/>
              </a:rPr>
              <a:t>NOTICE OF RACE</a:t>
            </a:r>
            <a:endParaRPr lang="ko-KR" altLang="en-US" sz="3600" b="1" dirty="0">
              <a:solidFill>
                <a:schemeClr val="accent2"/>
              </a:solidFill>
              <a:effectLst>
                <a:outerShdw blurRad="38100" dist="38100" dir="2700000" algn="tl">
                  <a:srgbClr val="000000">
                    <a:alpha val="43137"/>
                  </a:srgbClr>
                </a:outerShdw>
              </a:effectLst>
              <a:latin typeface="Cambria Math" pitchFamily="18" charset="0"/>
              <a:ea typeface="타이포_스톰 B"/>
            </a:endParaRPr>
          </a:p>
        </p:txBody>
      </p:sp>
      <p:sp>
        <p:nvSpPr>
          <p:cNvPr id="24" name="TextBox 23"/>
          <p:cNvSpPr txBox="1"/>
          <p:nvPr/>
        </p:nvSpPr>
        <p:spPr>
          <a:xfrm>
            <a:off x="575328" y="684407"/>
            <a:ext cx="5315277" cy="1200329"/>
          </a:xfrm>
          <a:prstGeom prst="rect">
            <a:avLst/>
          </a:prstGeom>
          <a:noFill/>
          <a:effectLst/>
        </p:spPr>
        <p:txBody>
          <a:bodyPr wrap="square" rtlCol="0">
            <a:spAutoFit/>
          </a:bodyPr>
          <a:lstStyle/>
          <a:p>
            <a:r>
              <a:rPr lang="en-US" altLang="ko-KR" sz="3600" b="1" dirty="0">
                <a:solidFill>
                  <a:schemeClr val="accent2">
                    <a:lumMod val="75000"/>
                  </a:schemeClr>
                </a:solidFill>
                <a:effectLst>
                  <a:outerShdw blurRad="38100" dist="38100" dir="2700000" algn="tl">
                    <a:srgbClr val="000000">
                      <a:alpha val="43137"/>
                    </a:srgbClr>
                  </a:outerShdw>
                </a:effectLst>
                <a:latin typeface="DX샤르망 Std Bold"/>
                <a:ea typeface="DX샤르망 Std Bold"/>
              </a:rPr>
              <a:t>2022</a:t>
            </a:r>
          </a:p>
          <a:p>
            <a:r>
              <a:rPr lang="ko-KR" altLang="en-US" sz="3600" b="1" dirty="0" err="1">
                <a:solidFill>
                  <a:schemeClr val="accent2">
                    <a:lumMod val="75000"/>
                  </a:schemeClr>
                </a:solidFill>
                <a:effectLst>
                  <a:outerShdw blurRad="38100" dist="38100" dir="2700000" algn="tl">
                    <a:srgbClr val="000000">
                      <a:alpha val="43137"/>
                    </a:srgbClr>
                  </a:outerShdw>
                </a:effectLst>
                <a:latin typeface="DX샤르망 Std Bold"/>
                <a:ea typeface="DX샤르망 Std Bold"/>
              </a:rPr>
              <a:t>남해안컵</a:t>
            </a:r>
            <a:r>
              <a:rPr lang="ko-KR" altLang="en-US" sz="3600" b="1" dirty="0">
                <a:solidFill>
                  <a:schemeClr val="accent2">
                    <a:lumMod val="75000"/>
                  </a:schemeClr>
                </a:solidFill>
                <a:effectLst>
                  <a:outerShdw blurRad="38100" dist="38100" dir="2700000" algn="tl">
                    <a:srgbClr val="000000">
                      <a:alpha val="43137"/>
                    </a:srgbClr>
                  </a:outerShdw>
                </a:effectLst>
                <a:latin typeface="DX샤르망 Std Bold"/>
                <a:ea typeface="DX샤르망 Std Bold"/>
              </a:rPr>
              <a:t> 국제요트대회</a:t>
            </a:r>
          </a:p>
        </p:txBody>
      </p:sp>
    </p:spTree>
    <p:extLst>
      <p:ext uri="{BB962C8B-B14F-4D97-AF65-F5344CB8AC3E}">
        <p14:creationId xmlns:p14="http://schemas.microsoft.com/office/powerpoint/2010/main" val="230550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1ABFD4B-FD7B-4F8F-8B68-C363DC5C396F}"/>
              </a:ext>
            </a:extLst>
          </p:cNvPr>
          <p:cNvSpPr txBox="1"/>
          <p:nvPr/>
        </p:nvSpPr>
        <p:spPr>
          <a:xfrm>
            <a:off x="484646" y="802273"/>
            <a:ext cx="3306872" cy="8894743"/>
          </a:xfrm>
          <a:prstGeom prst="rect">
            <a:avLst/>
          </a:prstGeom>
          <a:noFill/>
        </p:spPr>
        <p:txBody>
          <a:bodyPr wrap="square">
            <a:spAutoFit/>
          </a:bodyPr>
          <a:lstStyle/>
          <a:p>
            <a:pPr marL="0" marR="0" indent="0" algn="just" fontAlgn="base" latinLnBrk="1">
              <a:lnSpc>
                <a:spcPct val="110000"/>
              </a:lnSpc>
              <a:spcBef>
                <a:spcPts val="0"/>
              </a:spcBef>
              <a:spcAft>
                <a:spcPts val="0"/>
              </a:spcAft>
            </a:pPr>
            <a:r>
              <a:rPr lang="en-US" altLang="ko-KR" sz="800" b="1" kern="0" spc="0" dirty="0">
                <a:solidFill>
                  <a:srgbClr val="000000"/>
                </a:solidFill>
                <a:effectLst/>
                <a:latin typeface="+mj-ea"/>
                <a:ea typeface="+mj-ea"/>
              </a:rPr>
              <a:t>1. </a:t>
            </a:r>
            <a:r>
              <a:rPr lang="ko-KR" altLang="en-US" sz="800" b="1" kern="0" spc="0" dirty="0">
                <a:solidFill>
                  <a:srgbClr val="000000"/>
                </a:solidFill>
                <a:effectLst/>
                <a:latin typeface="+mj-ea"/>
                <a:ea typeface="+mj-ea"/>
              </a:rPr>
              <a:t>규칙</a:t>
            </a:r>
            <a:endParaRPr lang="ko-KR" altLang="en-US"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r>
              <a:rPr lang="en-US" altLang="ko-KR" sz="800" kern="0" spc="0" dirty="0">
                <a:solidFill>
                  <a:srgbClr val="000000"/>
                </a:solidFill>
                <a:effectLst/>
                <a:latin typeface="+mj-ea"/>
                <a:ea typeface="+mj-ea"/>
              </a:rPr>
              <a:t>1.1 </a:t>
            </a:r>
            <a:r>
              <a:rPr lang="ko-KR" altLang="en-US" sz="800" kern="0" spc="0" dirty="0">
                <a:solidFill>
                  <a:srgbClr val="000000"/>
                </a:solidFill>
                <a:effectLst/>
                <a:latin typeface="+mj-ea"/>
                <a:ea typeface="+mj-ea"/>
              </a:rPr>
              <a:t>이 대회는 월드세일링</a:t>
            </a:r>
            <a:r>
              <a:rPr lang="en-US" altLang="ko-KR" sz="800" kern="0" spc="0" dirty="0">
                <a:solidFill>
                  <a:srgbClr val="000000"/>
                </a:solidFill>
                <a:effectLst/>
                <a:latin typeface="+mj-ea"/>
                <a:ea typeface="+mj-ea"/>
              </a:rPr>
              <a:t>(WS) </a:t>
            </a:r>
            <a:r>
              <a:rPr lang="ko-KR" altLang="en-US" sz="800" kern="0" spc="0" dirty="0" err="1">
                <a:solidFill>
                  <a:srgbClr val="000000"/>
                </a:solidFill>
                <a:effectLst/>
                <a:latin typeface="+mj-ea"/>
                <a:ea typeface="+mj-ea"/>
              </a:rPr>
              <a:t>세일링경기규칙</a:t>
            </a:r>
            <a:r>
              <a:rPr lang="en-US" altLang="ko-KR" sz="800" kern="0" spc="0" dirty="0">
                <a:solidFill>
                  <a:srgbClr val="000000"/>
                </a:solidFill>
                <a:effectLst/>
                <a:latin typeface="+mj-ea"/>
                <a:ea typeface="+mj-ea"/>
              </a:rPr>
              <a:t>(RRS)</a:t>
            </a:r>
            <a:r>
              <a:rPr lang="ko-KR" altLang="en-US" sz="800" kern="0" spc="0" dirty="0">
                <a:solidFill>
                  <a:srgbClr val="000000"/>
                </a:solidFill>
                <a:effectLst/>
                <a:latin typeface="+mj-ea"/>
                <a:ea typeface="+mj-ea"/>
              </a:rPr>
              <a:t>에 정의된 규칙</a:t>
            </a:r>
            <a:endParaRPr lang="en-US" altLang="ko-KR"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r>
              <a:rPr lang="ko-KR" altLang="en-US" sz="800" kern="0" spc="0" dirty="0">
                <a:effectLst/>
                <a:latin typeface="+mj-ea"/>
                <a:ea typeface="+mj-ea"/>
              </a:rPr>
              <a:t>     을 적용한다</a:t>
            </a:r>
            <a:r>
              <a:rPr lang="en-US" altLang="ko-KR" sz="800" kern="0" spc="0" dirty="0">
                <a:effectLst/>
                <a:latin typeface="+mj-ea"/>
                <a:ea typeface="+mj-ea"/>
              </a:rPr>
              <a:t>.</a:t>
            </a:r>
            <a:endParaRPr lang="ko-KR" altLang="en-US"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spc="0" dirty="0">
                <a:effectLst/>
                <a:latin typeface="+mj-ea"/>
                <a:ea typeface="+mj-ea"/>
              </a:rPr>
              <a:t>1.2 WS </a:t>
            </a:r>
            <a:r>
              <a:rPr lang="ko-KR" altLang="en-US" sz="800" kern="0" spc="0" dirty="0">
                <a:effectLst/>
                <a:latin typeface="+mj-ea"/>
                <a:ea typeface="+mj-ea"/>
              </a:rPr>
              <a:t>외양경기 특별규정</a:t>
            </a:r>
            <a:r>
              <a:rPr lang="en-US" altLang="ko-KR" sz="800" kern="0" spc="0" dirty="0">
                <a:effectLst/>
                <a:latin typeface="+mj-ea"/>
                <a:ea typeface="+mj-ea"/>
              </a:rPr>
              <a:t>(OSR 2022-2023)</a:t>
            </a:r>
            <a:r>
              <a:rPr lang="ko-KR" altLang="en-US" sz="800" kern="0" spc="0" dirty="0">
                <a:effectLst/>
                <a:latin typeface="+mj-ea"/>
                <a:ea typeface="+mj-ea"/>
              </a:rPr>
              <a:t>에서 정의하는 카테고리</a:t>
            </a: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 </a:t>
            </a:r>
            <a:r>
              <a:rPr lang="en-US" altLang="ko-KR" sz="800" kern="0" spc="0" dirty="0" smtClean="0">
                <a:effectLst/>
                <a:latin typeface="+mj-ea"/>
                <a:ea typeface="+mj-ea"/>
              </a:rPr>
              <a:t>3</a:t>
            </a:r>
            <a:r>
              <a:rPr lang="ko-KR" altLang="en-US" sz="800" kern="0" spc="0" dirty="0" smtClean="0">
                <a:effectLst/>
                <a:latin typeface="+mj-ea"/>
                <a:ea typeface="+mj-ea"/>
              </a:rPr>
              <a:t>를 </a:t>
            </a:r>
            <a:r>
              <a:rPr lang="ko-KR" altLang="en-US" sz="800" kern="0" spc="0" dirty="0">
                <a:effectLst/>
                <a:latin typeface="+mj-ea"/>
                <a:ea typeface="+mj-ea"/>
              </a:rPr>
              <a:t>적용한다</a:t>
            </a:r>
            <a:r>
              <a:rPr lang="en-US" altLang="ko-KR" sz="800" kern="0" spc="0" dirty="0">
                <a:effectLst/>
                <a:latin typeface="+mj-ea"/>
                <a:ea typeface="+mj-ea"/>
              </a:rPr>
              <a:t>.</a:t>
            </a:r>
            <a:endParaRPr lang="ko-KR" altLang="en-US"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spc="0" dirty="0">
                <a:effectLst/>
                <a:latin typeface="+mj-ea"/>
                <a:ea typeface="+mj-ea"/>
              </a:rPr>
              <a:t>1.3 ORC </a:t>
            </a:r>
            <a:r>
              <a:rPr lang="ko-KR" altLang="en-US" sz="800" kern="0" spc="0" dirty="0" smtClean="0">
                <a:effectLst/>
                <a:latin typeface="+mj-ea"/>
                <a:ea typeface="+mj-ea"/>
              </a:rPr>
              <a:t>규칙을 </a:t>
            </a:r>
            <a:r>
              <a:rPr lang="ko-KR" altLang="en-US" sz="800" kern="0" spc="0" dirty="0">
                <a:effectLst/>
                <a:latin typeface="+mj-ea"/>
                <a:ea typeface="+mj-ea"/>
              </a:rPr>
              <a:t>적용한다</a:t>
            </a:r>
            <a:r>
              <a:rPr lang="en-US" altLang="ko-KR" sz="800" kern="0" spc="0" dirty="0">
                <a:effectLst/>
                <a:latin typeface="+mj-ea"/>
                <a:ea typeface="+mj-ea"/>
              </a:rPr>
              <a:t>.</a:t>
            </a:r>
            <a:endParaRPr lang="ko-KR" altLang="en-US"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spc="0" dirty="0">
                <a:effectLst/>
                <a:latin typeface="+mj-ea"/>
                <a:ea typeface="+mj-ea"/>
              </a:rPr>
              <a:t>1.4 </a:t>
            </a:r>
            <a:r>
              <a:rPr lang="ko-KR" altLang="en-US" sz="800" kern="0" spc="0" dirty="0">
                <a:effectLst/>
                <a:latin typeface="+mj-ea"/>
                <a:ea typeface="+mj-ea"/>
              </a:rPr>
              <a:t>대회에 적용되는 모든 규칙에 사용되는 약자는 아래와 같다</a:t>
            </a:r>
            <a:r>
              <a:rPr lang="en-US" altLang="ko-KR" sz="800" kern="0" spc="0" dirty="0">
                <a:effectLst/>
                <a:latin typeface="+mj-ea"/>
                <a:ea typeface="+mj-ea"/>
              </a:rPr>
              <a:t>.</a:t>
            </a:r>
            <a:endParaRPr lang="ko-KR" altLang="en-US"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spc="0" dirty="0">
                <a:effectLst/>
                <a:latin typeface="+mj-ea"/>
                <a:ea typeface="+mj-ea"/>
              </a:rPr>
              <a:t>1.4.1 </a:t>
            </a:r>
            <a:r>
              <a:rPr lang="en-US" altLang="ko-KR" sz="800" b="1" kern="0" spc="0" dirty="0">
                <a:effectLst/>
                <a:latin typeface="+mj-ea"/>
                <a:ea typeface="+mj-ea"/>
              </a:rPr>
              <a:t>[SP]</a:t>
            </a:r>
            <a:r>
              <a:rPr lang="ko-KR" altLang="en-US" sz="800" kern="0" spc="0" dirty="0">
                <a:effectLst/>
                <a:latin typeface="+mj-ea"/>
                <a:ea typeface="+mj-ea"/>
              </a:rPr>
              <a:t>벌칙으로서 경기위원회에 의해 청문 없이 부과하거나</a:t>
            </a:r>
            <a:r>
              <a:rPr lang="en-US" altLang="ko-KR" sz="800" kern="0" spc="0" dirty="0">
                <a:effectLst/>
                <a:latin typeface="+mj-ea"/>
                <a:ea typeface="+mj-ea"/>
              </a:rPr>
              <a:t>, </a:t>
            </a:r>
            <a:r>
              <a:rPr lang="ko-KR" altLang="en-US" sz="800" kern="0" spc="0" dirty="0">
                <a:effectLst/>
                <a:latin typeface="+mj-ea"/>
                <a:ea typeface="+mj-ea"/>
              </a:rPr>
              <a:t>청</a:t>
            </a: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문을 통해 심판의 재량으로 부과하는 것을 말한다</a:t>
            </a:r>
            <a:r>
              <a:rPr lang="en-US" altLang="ko-KR" sz="800" kern="0" spc="0" dirty="0">
                <a:effectLst/>
                <a:latin typeface="+mj-ea"/>
                <a:ea typeface="+mj-ea"/>
              </a:rPr>
              <a:t>. </a:t>
            </a:r>
            <a:r>
              <a:rPr lang="ko-KR" altLang="en-US" sz="800" kern="0" spc="0" dirty="0">
                <a:effectLst/>
                <a:latin typeface="+mj-ea"/>
                <a:ea typeface="+mj-ea"/>
              </a:rPr>
              <a:t>이는 </a:t>
            </a:r>
            <a:r>
              <a:rPr lang="en-US" altLang="ko-KR" sz="800" kern="0" spc="0" dirty="0">
                <a:effectLst/>
                <a:latin typeface="+mj-ea"/>
                <a:ea typeface="+mj-ea"/>
              </a:rPr>
              <a:t>RRS 63.</a:t>
            </a:r>
          </a:p>
          <a:p>
            <a:pPr marL="0" marR="0" indent="0" algn="just" fontAlgn="base" latinLnBrk="1">
              <a:lnSpc>
                <a:spcPct val="110000"/>
              </a:lnSpc>
              <a:spcBef>
                <a:spcPts val="0"/>
              </a:spcBef>
              <a:spcAft>
                <a:spcPts val="0"/>
              </a:spcAft>
            </a:pPr>
            <a:r>
              <a:rPr lang="en-US" altLang="ko-KR" sz="800" kern="0" dirty="0">
                <a:latin typeface="+mj-ea"/>
                <a:ea typeface="+mj-ea"/>
              </a:rPr>
              <a:t>    </a:t>
            </a:r>
            <a:r>
              <a:rPr lang="en-US" altLang="ko-KR" sz="800" kern="0" spc="0" dirty="0">
                <a:effectLst/>
                <a:latin typeface="+mj-ea"/>
                <a:ea typeface="+mj-ea"/>
              </a:rPr>
              <a:t>1</a:t>
            </a:r>
            <a:r>
              <a:rPr lang="ko-KR" altLang="en-US" sz="800" kern="0" spc="0" dirty="0">
                <a:effectLst/>
                <a:latin typeface="+mj-ea"/>
                <a:ea typeface="+mj-ea"/>
              </a:rPr>
              <a:t>과 </a:t>
            </a:r>
            <a:r>
              <a:rPr lang="en-US" altLang="ko-KR" sz="800" kern="0" spc="0" dirty="0">
                <a:effectLst/>
                <a:latin typeface="+mj-ea"/>
                <a:ea typeface="+mj-ea"/>
              </a:rPr>
              <a:t>A5</a:t>
            </a:r>
            <a:r>
              <a:rPr lang="ko-KR" altLang="en-US" sz="800" kern="0" spc="0" dirty="0">
                <a:effectLst/>
                <a:latin typeface="+mj-ea"/>
                <a:ea typeface="+mj-ea"/>
              </a:rPr>
              <a:t>를 변경한다</a:t>
            </a:r>
            <a:r>
              <a:rPr lang="en-US" altLang="ko-KR" sz="800" kern="0" spc="0" dirty="0">
                <a:effectLst/>
                <a:latin typeface="+mj-ea"/>
                <a:ea typeface="+mj-ea"/>
              </a:rPr>
              <a:t>.</a:t>
            </a:r>
            <a:endParaRPr lang="ko-KR" altLang="en-US"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spc="0" dirty="0">
                <a:effectLst/>
                <a:latin typeface="+mj-ea"/>
                <a:ea typeface="+mj-ea"/>
              </a:rPr>
              <a:t>1.4.2 </a:t>
            </a:r>
            <a:r>
              <a:rPr lang="en-US" altLang="ko-KR" sz="800" b="1" kern="0" spc="0" dirty="0">
                <a:effectLst/>
                <a:latin typeface="+mj-ea"/>
                <a:ea typeface="+mj-ea"/>
              </a:rPr>
              <a:t>[NP]</a:t>
            </a:r>
            <a:r>
              <a:rPr lang="ko-KR" altLang="en-US" sz="800" kern="0" spc="0" dirty="0">
                <a:effectLst/>
                <a:latin typeface="+mj-ea"/>
                <a:ea typeface="+mj-ea"/>
              </a:rPr>
              <a:t>보트에 의한 항의의 근거로 삼을 수 없는 규칙을 말한다</a:t>
            </a:r>
            <a:r>
              <a:rPr lang="en-US" altLang="ko-KR" sz="800" kern="0" spc="0" dirty="0">
                <a:effectLst/>
                <a:latin typeface="+mj-ea"/>
                <a:ea typeface="+mj-ea"/>
              </a:rPr>
              <a:t>.</a:t>
            </a:r>
          </a:p>
          <a:p>
            <a:pPr marL="0" marR="0" indent="0" algn="just" fontAlgn="base" latinLnBrk="1">
              <a:lnSpc>
                <a:spcPct val="110000"/>
              </a:lnSpc>
              <a:spcBef>
                <a:spcPts val="0"/>
              </a:spcBef>
              <a:spcAft>
                <a:spcPts val="0"/>
              </a:spcAft>
            </a:pPr>
            <a:r>
              <a:rPr lang="en-US" altLang="ko-KR" sz="800" kern="0" dirty="0">
                <a:latin typeface="+mj-ea"/>
                <a:ea typeface="+mj-ea"/>
              </a:rPr>
              <a:t>   </a:t>
            </a:r>
            <a:r>
              <a:rPr lang="en-US" altLang="ko-KR" sz="800" kern="0" spc="0" dirty="0">
                <a:effectLst/>
                <a:latin typeface="+mj-ea"/>
                <a:ea typeface="+mj-ea"/>
              </a:rPr>
              <a:t> </a:t>
            </a:r>
            <a:r>
              <a:rPr lang="ko-KR" altLang="en-US" sz="800" kern="0" spc="0" dirty="0">
                <a:effectLst/>
                <a:latin typeface="+mj-ea"/>
                <a:ea typeface="+mj-ea"/>
              </a:rPr>
              <a:t>이는 </a:t>
            </a:r>
            <a:r>
              <a:rPr lang="en-US" altLang="ko-KR" sz="800" kern="0" spc="0" dirty="0">
                <a:effectLst/>
                <a:latin typeface="+mj-ea"/>
                <a:ea typeface="+mj-ea"/>
              </a:rPr>
              <a:t>RRS 60.1(a)</a:t>
            </a:r>
            <a:r>
              <a:rPr lang="ko-KR" altLang="en-US" sz="800" kern="0" spc="0" dirty="0">
                <a:effectLst/>
                <a:latin typeface="+mj-ea"/>
                <a:ea typeface="+mj-ea"/>
              </a:rPr>
              <a:t>를 변경한다</a:t>
            </a:r>
            <a:r>
              <a:rPr lang="en-US" altLang="ko-KR" sz="800" kern="0" spc="0" dirty="0">
                <a:effectLst/>
                <a:latin typeface="+mj-ea"/>
                <a:ea typeface="+mj-ea"/>
              </a:rPr>
              <a:t>.</a:t>
            </a:r>
            <a:endParaRPr lang="ko-KR" altLang="en-US"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spc="0" dirty="0">
                <a:effectLst/>
                <a:latin typeface="+mj-ea"/>
                <a:ea typeface="+mj-ea"/>
              </a:rPr>
              <a:t>1.5 </a:t>
            </a:r>
            <a:r>
              <a:rPr lang="ko-KR" altLang="en-US" sz="800" kern="0" dirty="0" smtClean="0">
                <a:latin typeface="+mj-ea"/>
                <a:ea typeface="+mj-ea"/>
              </a:rPr>
              <a:t>대한요트협회 </a:t>
            </a:r>
            <a:r>
              <a:rPr lang="ko-KR" altLang="en-US" sz="800" kern="0" spc="0" dirty="0" smtClean="0">
                <a:effectLst/>
                <a:latin typeface="+mj-ea"/>
                <a:ea typeface="+mj-ea"/>
              </a:rPr>
              <a:t>국가협회규정</a:t>
            </a:r>
            <a:r>
              <a:rPr lang="ko-KR" altLang="en-US" sz="800" kern="0" dirty="0" smtClean="0">
                <a:latin typeface="+mj-ea"/>
                <a:ea typeface="+mj-ea"/>
              </a:rPr>
              <a:t>을 적</a:t>
            </a:r>
            <a:r>
              <a:rPr lang="ko-KR" altLang="en-US" sz="800" kern="0" spc="0" dirty="0" smtClean="0">
                <a:effectLst/>
                <a:latin typeface="+mj-ea"/>
                <a:ea typeface="+mj-ea"/>
              </a:rPr>
              <a:t>용한다</a:t>
            </a:r>
            <a:r>
              <a:rPr lang="en-US" altLang="ko-KR" sz="800" kern="0" spc="0" dirty="0" smtClean="0">
                <a:effectLst/>
                <a:latin typeface="+mj-ea"/>
                <a:ea typeface="+mj-ea"/>
              </a:rPr>
              <a:t>. </a:t>
            </a:r>
          </a:p>
          <a:p>
            <a:pPr marL="0" marR="0" indent="0" algn="just" fontAlgn="base" latinLnBrk="1">
              <a:lnSpc>
                <a:spcPct val="110000"/>
              </a:lnSpc>
              <a:spcBef>
                <a:spcPts val="0"/>
              </a:spcBef>
              <a:spcAft>
                <a:spcPts val="0"/>
              </a:spcAft>
            </a:pPr>
            <a:r>
              <a:rPr lang="en-US" altLang="ko-KR" sz="800" kern="0" spc="0" dirty="0" smtClean="0">
                <a:effectLst/>
                <a:latin typeface="+mj-ea"/>
                <a:ea typeface="+mj-ea"/>
              </a:rPr>
              <a:t>1.6 </a:t>
            </a:r>
            <a:r>
              <a:rPr lang="ko-KR" altLang="en-US" sz="800" kern="0" spc="0" dirty="0" smtClean="0">
                <a:effectLst/>
                <a:latin typeface="+mj-ea"/>
                <a:ea typeface="+mj-ea"/>
              </a:rPr>
              <a:t>언어가 상충되는 경우에는 영문이 우선한다</a:t>
            </a:r>
            <a:r>
              <a:rPr lang="en-US" altLang="ko-KR" sz="800" kern="0" spc="0" dirty="0" smtClean="0">
                <a:effectLst/>
                <a:latin typeface="+mj-ea"/>
                <a:ea typeface="+mj-ea"/>
              </a:rPr>
              <a:t>.</a:t>
            </a:r>
            <a:endParaRPr lang="ko-KR" altLang="en-US" sz="800" kern="0" spc="0" dirty="0" smtClean="0">
              <a:effectLst/>
              <a:latin typeface="+mj-ea"/>
              <a:ea typeface="+mj-ea"/>
            </a:endParaRPr>
          </a:p>
          <a:p>
            <a:pPr marL="0" marR="0" indent="0" algn="just" fontAlgn="base" latinLnBrk="1">
              <a:lnSpc>
                <a:spcPct val="110000"/>
              </a:lnSpc>
              <a:spcBef>
                <a:spcPts val="0"/>
              </a:spcBef>
              <a:spcAft>
                <a:spcPts val="0"/>
              </a:spcAft>
            </a:pPr>
            <a:r>
              <a:rPr lang="en-US" altLang="ko-KR" sz="800" kern="0" spc="0" dirty="0" smtClean="0">
                <a:effectLst/>
                <a:latin typeface="+mj-ea"/>
                <a:ea typeface="+mj-ea"/>
              </a:rPr>
              <a:t>1.7 </a:t>
            </a:r>
            <a:r>
              <a:rPr lang="ko-KR" altLang="en-US" sz="800" kern="0" spc="0" dirty="0">
                <a:effectLst/>
                <a:latin typeface="+mj-ea"/>
                <a:ea typeface="+mj-ea"/>
              </a:rPr>
              <a:t>대회공고와 범주지시서가 상충되는 경우에는 </a:t>
            </a:r>
            <a:r>
              <a:rPr lang="ko-KR" altLang="en-US" sz="800" kern="0" dirty="0">
                <a:latin typeface="+mj-ea"/>
                <a:ea typeface="+mj-ea"/>
              </a:rPr>
              <a:t>범주지시서가</a:t>
            </a:r>
            <a:r>
              <a:rPr lang="ko-KR" altLang="en-US" sz="800" kern="0" spc="0" dirty="0">
                <a:effectLst/>
                <a:latin typeface="+mj-ea"/>
                <a:ea typeface="+mj-ea"/>
              </a:rPr>
              <a:t> 우선     </a:t>
            </a: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한다</a:t>
            </a:r>
            <a:r>
              <a:rPr lang="en-US" altLang="ko-KR" sz="800" kern="0" spc="0" dirty="0">
                <a:effectLst/>
                <a:latin typeface="+mj-ea"/>
                <a:ea typeface="+mj-ea"/>
              </a:rPr>
              <a:t>. </a:t>
            </a:r>
            <a:r>
              <a:rPr lang="ko-KR" altLang="en-US" sz="800" kern="0" spc="0" dirty="0">
                <a:effectLst/>
                <a:latin typeface="+mj-ea"/>
                <a:ea typeface="+mj-ea"/>
              </a:rPr>
              <a:t>이는 </a:t>
            </a:r>
            <a:r>
              <a:rPr lang="en-US" altLang="ko-KR" sz="800" kern="0" spc="0" dirty="0">
                <a:effectLst/>
                <a:latin typeface="+mj-ea"/>
                <a:ea typeface="+mj-ea"/>
              </a:rPr>
              <a:t>RRS 63.7</a:t>
            </a:r>
            <a:r>
              <a:rPr lang="ko-KR" altLang="en-US" sz="800" kern="0" spc="0" dirty="0">
                <a:effectLst/>
                <a:latin typeface="+mj-ea"/>
                <a:ea typeface="+mj-ea"/>
              </a:rPr>
              <a:t>을 변경한다</a:t>
            </a:r>
            <a:r>
              <a:rPr lang="en-US" altLang="ko-KR" sz="800" kern="0" spc="0" dirty="0">
                <a:effectLst/>
                <a:latin typeface="+mj-ea"/>
                <a:ea typeface="+mj-ea"/>
              </a:rPr>
              <a:t>.</a:t>
            </a:r>
          </a:p>
          <a:p>
            <a:pPr marL="0" marR="0" indent="0" algn="just" fontAlgn="base" latinLnBrk="1">
              <a:lnSpc>
                <a:spcPct val="110000"/>
              </a:lnSpc>
              <a:spcBef>
                <a:spcPts val="0"/>
              </a:spcBef>
              <a:spcAft>
                <a:spcPts val="0"/>
              </a:spcAft>
            </a:pP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endParaRPr lang="ko-KR" altLang="en-US" sz="800" kern="0" spc="0" dirty="0">
              <a:effectLst/>
              <a:latin typeface="+mj-ea"/>
              <a:ea typeface="+mj-ea"/>
            </a:endParaRPr>
          </a:p>
          <a:p>
            <a:pPr algn="just" fontAlgn="base" latinLnBrk="1">
              <a:lnSpc>
                <a:spcPct val="110000"/>
              </a:lnSpc>
            </a:pPr>
            <a:r>
              <a:rPr lang="en-US" altLang="ko-KR" sz="800" b="1" kern="0" dirty="0">
                <a:latin typeface="+mj-ea"/>
              </a:rPr>
              <a:t>2. [NP][DP] </a:t>
            </a:r>
            <a:r>
              <a:rPr lang="ko-KR" altLang="en-US" sz="800" b="1" kern="0" dirty="0">
                <a:latin typeface="+mj-ea"/>
              </a:rPr>
              <a:t>광고</a:t>
            </a:r>
            <a:endParaRPr lang="ko-KR" altLang="en-US" sz="800" kern="0" dirty="0">
              <a:latin typeface="+mj-ea"/>
            </a:endParaRPr>
          </a:p>
          <a:p>
            <a:pPr algn="just" fontAlgn="base" latinLnBrk="1">
              <a:lnSpc>
                <a:spcPct val="110000"/>
              </a:lnSpc>
            </a:pPr>
            <a:r>
              <a:rPr lang="en-US" altLang="ko-KR" sz="800" kern="0" dirty="0">
                <a:latin typeface="+mj-ea"/>
              </a:rPr>
              <a:t>2.1 </a:t>
            </a:r>
            <a:r>
              <a:rPr lang="ko-KR" altLang="en-US" sz="800" kern="0" dirty="0" err="1">
                <a:latin typeface="+mj-ea"/>
              </a:rPr>
              <a:t>월드세일링</a:t>
            </a:r>
            <a:r>
              <a:rPr lang="en-US" altLang="ko-KR" sz="800" kern="0" dirty="0">
                <a:latin typeface="+mj-ea"/>
              </a:rPr>
              <a:t>(WS) </a:t>
            </a:r>
            <a:r>
              <a:rPr lang="ko-KR" altLang="en-US" sz="800" kern="0" dirty="0">
                <a:latin typeface="+mj-ea"/>
              </a:rPr>
              <a:t>규정 </a:t>
            </a:r>
            <a:r>
              <a:rPr lang="en-US" altLang="ko-KR" sz="800" kern="0" dirty="0">
                <a:latin typeface="+mj-ea"/>
              </a:rPr>
              <a:t>20, </a:t>
            </a:r>
            <a:r>
              <a:rPr lang="ko-KR" altLang="en-US" sz="800" kern="0" dirty="0" smtClean="0">
                <a:latin typeface="+mj-ea"/>
              </a:rPr>
              <a:t>광고코드</a:t>
            </a:r>
            <a:r>
              <a:rPr lang="ko-KR" altLang="en-US" sz="800" kern="0" dirty="0">
                <a:latin typeface="+mj-ea"/>
              </a:rPr>
              <a:t>를</a:t>
            </a:r>
            <a:r>
              <a:rPr lang="ko-KR" altLang="en-US" sz="800" kern="0" dirty="0" smtClean="0">
                <a:latin typeface="+mj-ea"/>
              </a:rPr>
              <a:t> 적용한다</a:t>
            </a:r>
            <a:r>
              <a:rPr lang="en-US" altLang="ko-KR" sz="800" kern="0" dirty="0">
                <a:latin typeface="+mj-ea"/>
              </a:rPr>
              <a:t>.</a:t>
            </a:r>
            <a:endParaRPr lang="ko-KR" altLang="en-US" sz="800" kern="0" dirty="0">
              <a:latin typeface="+mj-ea"/>
            </a:endParaRPr>
          </a:p>
          <a:p>
            <a:pPr algn="just" fontAlgn="base" latinLnBrk="1">
              <a:lnSpc>
                <a:spcPct val="110000"/>
              </a:lnSpc>
            </a:pPr>
            <a:r>
              <a:rPr lang="en-US" altLang="ko-KR" sz="800" kern="0" dirty="0">
                <a:latin typeface="+mj-ea"/>
              </a:rPr>
              <a:t>2.2 </a:t>
            </a:r>
            <a:r>
              <a:rPr lang="ko-KR" altLang="en-US" sz="800" kern="0" dirty="0">
                <a:latin typeface="+mj-ea"/>
              </a:rPr>
              <a:t>참가자 및 보트의 개인광고에 대한 제한은 없다</a:t>
            </a:r>
            <a:r>
              <a:rPr lang="en-US" altLang="ko-KR" sz="800" kern="0" dirty="0">
                <a:latin typeface="+mj-ea"/>
              </a:rPr>
              <a:t>. </a:t>
            </a:r>
            <a:r>
              <a:rPr lang="ko-KR" altLang="en-US" sz="800" kern="0" dirty="0">
                <a:latin typeface="+mj-ea"/>
              </a:rPr>
              <a:t>그러나</a:t>
            </a:r>
            <a:r>
              <a:rPr lang="en-US" altLang="ko-KR" sz="800" kern="0" dirty="0">
                <a:latin typeface="+mj-ea"/>
              </a:rPr>
              <a:t>, </a:t>
            </a:r>
            <a:r>
              <a:rPr lang="ko-KR" altLang="en-US" sz="800" kern="0" dirty="0">
                <a:latin typeface="+mj-ea"/>
              </a:rPr>
              <a:t>조직</a:t>
            </a:r>
            <a:endParaRPr lang="en-US" altLang="ko-KR" sz="800" kern="0" dirty="0">
              <a:latin typeface="+mj-ea"/>
            </a:endParaRPr>
          </a:p>
          <a:p>
            <a:pPr algn="just" fontAlgn="base" latinLnBrk="1">
              <a:lnSpc>
                <a:spcPct val="110000"/>
              </a:lnSpc>
            </a:pPr>
            <a:r>
              <a:rPr lang="en-US" altLang="ko-KR" sz="800" kern="0" dirty="0">
                <a:latin typeface="+mj-ea"/>
              </a:rPr>
              <a:t>     </a:t>
            </a:r>
            <a:r>
              <a:rPr lang="ko-KR" altLang="en-US" sz="800" kern="0" dirty="0">
                <a:latin typeface="+mj-ea"/>
              </a:rPr>
              <a:t>위원회에서 제공한 </a:t>
            </a:r>
            <a:r>
              <a:rPr lang="ko-KR" altLang="en-US" sz="800" kern="0" dirty="0" err="1">
                <a:latin typeface="+mj-ea"/>
              </a:rPr>
              <a:t>바우넘버</a:t>
            </a:r>
            <a:r>
              <a:rPr lang="en-US" altLang="ko-KR" sz="800" kern="0" dirty="0">
                <a:latin typeface="+mj-ea"/>
              </a:rPr>
              <a:t>, </a:t>
            </a:r>
            <a:r>
              <a:rPr lang="ko-KR" altLang="en-US" sz="800" kern="0" dirty="0">
                <a:latin typeface="+mj-ea"/>
              </a:rPr>
              <a:t>깃발 그리고 광고는 지시에 따라</a:t>
            </a:r>
            <a:endParaRPr lang="en-US" altLang="ko-KR" sz="800" kern="0" dirty="0">
              <a:latin typeface="+mj-ea"/>
            </a:endParaRPr>
          </a:p>
          <a:p>
            <a:pPr algn="just" fontAlgn="base" latinLnBrk="1">
              <a:lnSpc>
                <a:spcPct val="110000"/>
              </a:lnSpc>
            </a:pPr>
            <a:r>
              <a:rPr lang="en-US" altLang="ko-KR" sz="800" kern="0" dirty="0">
                <a:latin typeface="+mj-ea"/>
              </a:rPr>
              <a:t>    </a:t>
            </a:r>
            <a:r>
              <a:rPr lang="ko-KR" altLang="en-US" sz="800" kern="0" dirty="0">
                <a:latin typeface="+mj-ea"/>
              </a:rPr>
              <a:t> 부착하여야 한다</a:t>
            </a:r>
            <a:r>
              <a:rPr lang="en-US" altLang="ko-KR" sz="800" kern="0" dirty="0">
                <a:latin typeface="+mj-ea"/>
              </a:rPr>
              <a:t>.</a:t>
            </a:r>
            <a:endParaRPr lang="ko-KR" altLang="en-US" sz="800" kern="0" dirty="0">
              <a:latin typeface="+mj-ea"/>
            </a:endParaRPr>
          </a:p>
          <a:p>
            <a:pPr algn="just" fontAlgn="base" latinLnBrk="1">
              <a:lnSpc>
                <a:spcPct val="110000"/>
              </a:lnSpc>
            </a:pPr>
            <a:r>
              <a:rPr lang="en-US" altLang="ko-KR" sz="800" kern="0" dirty="0">
                <a:latin typeface="+mj-ea"/>
              </a:rPr>
              <a:t>2.3 </a:t>
            </a:r>
            <a:r>
              <a:rPr lang="ko-KR" altLang="en-US" sz="800" kern="0" dirty="0">
                <a:latin typeface="+mj-ea"/>
              </a:rPr>
              <a:t>조직위원회는 참가자에게 별도의 비용 지불 없이 비디오카메라</a:t>
            </a:r>
            <a:r>
              <a:rPr lang="en-US" altLang="ko-KR" sz="800" kern="0" dirty="0">
                <a:latin typeface="+mj-ea"/>
              </a:rPr>
              <a:t>,</a:t>
            </a:r>
          </a:p>
          <a:p>
            <a:pPr algn="just" fontAlgn="base" latinLnBrk="1">
              <a:lnSpc>
                <a:spcPct val="110000"/>
              </a:lnSpc>
            </a:pPr>
            <a:r>
              <a:rPr lang="en-US" altLang="ko-KR" sz="800" kern="0" dirty="0">
                <a:latin typeface="+mj-ea"/>
              </a:rPr>
              <a:t>     GPS</a:t>
            </a:r>
            <a:r>
              <a:rPr lang="ko-KR" altLang="en-US" sz="800" kern="0" dirty="0">
                <a:latin typeface="+mj-ea"/>
              </a:rPr>
              <a:t>를 부착하고</a:t>
            </a:r>
            <a:r>
              <a:rPr lang="en-US" altLang="ko-KR" sz="800" kern="0" dirty="0">
                <a:latin typeface="+mj-ea"/>
              </a:rPr>
              <a:t>, </a:t>
            </a:r>
            <a:r>
              <a:rPr lang="ko-KR" altLang="en-US" sz="800" kern="0" dirty="0">
                <a:latin typeface="+mj-ea"/>
              </a:rPr>
              <a:t>게스트를 승선시켜 줄 것을 요청할 수 있다</a:t>
            </a:r>
            <a:r>
              <a:rPr lang="en-US" altLang="ko-KR" sz="800" kern="0" dirty="0">
                <a:latin typeface="+mj-ea"/>
              </a:rPr>
              <a:t>. </a:t>
            </a:r>
          </a:p>
          <a:p>
            <a:pPr algn="just" fontAlgn="base" latinLnBrk="1">
              <a:lnSpc>
                <a:spcPct val="110000"/>
              </a:lnSpc>
            </a:pPr>
            <a:r>
              <a:rPr lang="en-US" altLang="ko-KR" sz="800" kern="0" dirty="0">
                <a:latin typeface="+mj-ea"/>
              </a:rPr>
              <a:t>     </a:t>
            </a:r>
            <a:r>
              <a:rPr lang="ko-KR" altLang="en-US" sz="800" kern="0" dirty="0">
                <a:latin typeface="+mj-ea"/>
              </a:rPr>
              <a:t>위의 사항을 거부하거나 탑재된 장비를 임의로 조작할 경우</a:t>
            </a:r>
            <a:r>
              <a:rPr lang="en-US" altLang="ko-KR" sz="800" kern="0" dirty="0">
                <a:latin typeface="+mj-ea"/>
              </a:rPr>
              <a:t>,</a:t>
            </a:r>
            <a:r>
              <a:rPr lang="ko-KR" altLang="en-US" sz="800" kern="0" dirty="0">
                <a:latin typeface="+mj-ea"/>
              </a:rPr>
              <a:t> 보</a:t>
            </a:r>
            <a:endParaRPr lang="en-US" altLang="ko-KR" sz="800" kern="0" dirty="0">
              <a:latin typeface="+mj-ea"/>
            </a:endParaRPr>
          </a:p>
          <a:p>
            <a:pPr algn="just" fontAlgn="base" latinLnBrk="1">
              <a:lnSpc>
                <a:spcPct val="110000"/>
              </a:lnSpc>
            </a:pPr>
            <a:r>
              <a:rPr lang="en-US" altLang="ko-KR" sz="800" kern="0" dirty="0">
                <a:latin typeface="+mj-ea"/>
              </a:rPr>
              <a:t>     </a:t>
            </a:r>
            <a:r>
              <a:rPr lang="ko-KR" altLang="en-US" sz="800" kern="0" dirty="0" err="1">
                <a:latin typeface="+mj-ea"/>
              </a:rPr>
              <a:t>트의</a:t>
            </a:r>
            <a:r>
              <a:rPr lang="ko-KR" altLang="en-US" sz="800" kern="0" dirty="0">
                <a:latin typeface="+mj-ea"/>
              </a:rPr>
              <a:t> 참가를 거부 또는 그 경기에서 실격될 수 있다</a:t>
            </a:r>
            <a:r>
              <a:rPr lang="en-US" altLang="ko-KR" sz="800" kern="0" dirty="0">
                <a:latin typeface="+mj-ea"/>
              </a:rPr>
              <a:t>. (RRS 76.1 </a:t>
            </a:r>
          </a:p>
          <a:p>
            <a:pPr algn="just" fontAlgn="base" latinLnBrk="1">
              <a:lnSpc>
                <a:spcPct val="110000"/>
              </a:lnSpc>
            </a:pPr>
            <a:r>
              <a:rPr lang="en-US" altLang="ko-KR" sz="800" kern="0" dirty="0">
                <a:latin typeface="+mj-ea"/>
              </a:rPr>
              <a:t>     </a:t>
            </a:r>
            <a:r>
              <a:rPr lang="ko-KR" altLang="en-US" sz="800" kern="0" dirty="0">
                <a:latin typeface="+mj-ea"/>
              </a:rPr>
              <a:t>참고</a:t>
            </a:r>
            <a:r>
              <a:rPr lang="en-US" altLang="ko-KR" sz="800" kern="0" dirty="0">
                <a:latin typeface="+mj-ea"/>
              </a:rPr>
              <a:t>)</a:t>
            </a:r>
          </a:p>
          <a:p>
            <a:pPr marL="0" marR="0" indent="0" algn="just" fontAlgn="base" latinLnBrk="1">
              <a:lnSpc>
                <a:spcPct val="110000"/>
              </a:lnSpc>
              <a:spcBef>
                <a:spcPts val="0"/>
              </a:spcBef>
              <a:spcAft>
                <a:spcPts val="0"/>
              </a:spcAft>
            </a:pP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endParaRPr lang="ko-KR" altLang="en-US"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b="1" kern="0" spc="0" dirty="0">
                <a:effectLst/>
                <a:latin typeface="+mj-ea"/>
                <a:ea typeface="+mj-ea"/>
              </a:rPr>
              <a:t>3. </a:t>
            </a:r>
            <a:r>
              <a:rPr lang="ko-KR" altLang="en-US" sz="800" b="1" kern="0" spc="0" dirty="0">
                <a:effectLst/>
                <a:latin typeface="+mj-ea"/>
                <a:ea typeface="+mj-ea"/>
              </a:rPr>
              <a:t>참가자격</a:t>
            </a:r>
            <a:endParaRPr lang="ko-KR" altLang="en-US" sz="800" kern="0" spc="0" dirty="0">
              <a:effectLst/>
              <a:latin typeface="+mj-ea"/>
              <a:ea typeface="+mj-ea"/>
            </a:endParaRPr>
          </a:p>
          <a:p>
            <a:pPr marL="0" marR="0" indent="0" algn="just" fontAlgn="base" latinLnBrk="1">
              <a:lnSpc>
                <a:spcPct val="110000"/>
              </a:lnSpc>
              <a:spcBef>
                <a:spcPts val="0"/>
              </a:spcBef>
              <a:spcAft>
                <a:spcPts val="0"/>
              </a:spcAft>
            </a:pPr>
            <a:r>
              <a:rPr lang="ko-KR" altLang="en-US" sz="800" kern="0" spc="0" dirty="0">
                <a:effectLst/>
                <a:latin typeface="+mj-ea"/>
                <a:ea typeface="+mj-ea"/>
              </a:rPr>
              <a:t>본 대회는 </a:t>
            </a:r>
            <a:r>
              <a:rPr lang="en-US" altLang="ko-KR" sz="800" kern="0" spc="0" dirty="0" smtClean="0">
                <a:effectLst/>
                <a:latin typeface="+mj-ea"/>
                <a:ea typeface="+mj-ea"/>
              </a:rPr>
              <a:t>ORC</a:t>
            </a:r>
            <a:r>
              <a:rPr lang="ko-KR" altLang="en-US" sz="800" kern="0" spc="0" dirty="0" smtClean="0">
                <a:effectLst/>
                <a:latin typeface="+mj-ea"/>
                <a:ea typeface="+mj-ea"/>
              </a:rPr>
              <a:t> </a:t>
            </a:r>
            <a:r>
              <a:rPr lang="ko-KR" altLang="en-US" sz="800" kern="0" spc="0" dirty="0">
                <a:effectLst/>
                <a:latin typeface="+mj-ea"/>
                <a:ea typeface="+mj-ea"/>
              </a:rPr>
              <a:t>대회이며</a:t>
            </a:r>
            <a:r>
              <a:rPr lang="en-US" altLang="ko-KR" sz="800" kern="0" spc="0" dirty="0">
                <a:effectLst/>
                <a:latin typeface="+mj-ea"/>
                <a:ea typeface="+mj-ea"/>
              </a:rPr>
              <a:t>, </a:t>
            </a:r>
            <a:r>
              <a:rPr lang="ko-KR" altLang="en-US" sz="800" kern="0" spc="0" dirty="0">
                <a:effectLst/>
                <a:latin typeface="+mj-ea"/>
                <a:ea typeface="+mj-ea"/>
              </a:rPr>
              <a:t>대회에 참가하는 보트는 다음의 </a:t>
            </a:r>
            <a:r>
              <a:rPr lang="ko-KR" altLang="en-US" sz="800" kern="0" spc="0" dirty="0" smtClean="0">
                <a:effectLst/>
                <a:latin typeface="+mj-ea"/>
                <a:ea typeface="+mj-ea"/>
              </a:rPr>
              <a:t>제한사항을 </a:t>
            </a:r>
            <a:r>
              <a:rPr lang="ko-KR" altLang="en-US" sz="800" kern="0" spc="0" dirty="0">
                <a:effectLst/>
                <a:latin typeface="+mj-ea"/>
                <a:ea typeface="+mj-ea"/>
              </a:rPr>
              <a:t>충족하여야 참가할 수 있다</a:t>
            </a:r>
            <a:r>
              <a:rPr lang="en-US" altLang="ko-KR" sz="800" kern="0" spc="0" dirty="0">
                <a:effectLst/>
                <a:latin typeface="+mj-ea"/>
                <a:ea typeface="+mj-ea"/>
              </a:rPr>
              <a:t>. </a:t>
            </a:r>
            <a:r>
              <a:rPr lang="ko-KR" altLang="en-US" sz="800" kern="0" spc="0" dirty="0">
                <a:effectLst/>
                <a:latin typeface="+mj-ea"/>
                <a:ea typeface="+mj-ea"/>
              </a:rPr>
              <a:t>참가에 대한 결정은 최종적으로 조직위원회에 있다</a:t>
            </a:r>
            <a:r>
              <a:rPr lang="en-US" altLang="ko-KR" sz="800" kern="0" spc="0" dirty="0">
                <a:effectLst/>
                <a:latin typeface="+mj-ea"/>
                <a:ea typeface="+mj-ea"/>
              </a:rPr>
              <a:t>.</a:t>
            </a:r>
          </a:p>
          <a:p>
            <a:pPr marL="0" marR="0" indent="0" algn="just" fontAlgn="base" latinLnBrk="1">
              <a:lnSpc>
                <a:spcPct val="110000"/>
              </a:lnSpc>
              <a:spcBef>
                <a:spcPts val="0"/>
              </a:spcBef>
              <a:spcAft>
                <a:spcPts val="0"/>
              </a:spcAft>
            </a:pPr>
            <a:endParaRPr lang="en-US" altLang="ko-KR" sz="800" kern="0" dirty="0">
              <a:latin typeface="+mj-ea"/>
              <a:ea typeface="+mj-ea"/>
            </a:endParaRPr>
          </a:p>
          <a:p>
            <a:pPr marL="0" marR="0" indent="0" algn="l" fontAlgn="base" latinLnBrk="0">
              <a:lnSpc>
                <a:spcPct val="110000"/>
              </a:lnSpc>
              <a:spcBef>
                <a:spcPts val="0"/>
              </a:spcBef>
              <a:spcAft>
                <a:spcPts val="0"/>
              </a:spcAft>
            </a:pPr>
            <a:r>
              <a:rPr lang="en-US" altLang="ko-KR" sz="800" kern="0" spc="0" dirty="0">
                <a:effectLst/>
                <a:latin typeface="+mj-ea"/>
                <a:ea typeface="+mj-ea"/>
              </a:rPr>
              <a:t>3.1 </a:t>
            </a:r>
            <a:r>
              <a:rPr lang="ko-KR" altLang="en-US" sz="800" kern="0" spc="0" dirty="0">
                <a:effectLst/>
                <a:latin typeface="+mj-ea"/>
                <a:ea typeface="+mj-ea"/>
              </a:rPr>
              <a:t>참가 보트 </a:t>
            </a:r>
          </a:p>
          <a:p>
            <a:pPr marL="0" marR="0" indent="0" algn="just" fontAlgn="base" latinLnBrk="1">
              <a:lnSpc>
                <a:spcPct val="110000"/>
              </a:lnSpc>
              <a:spcBef>
                <a:spcPts val="0"/>
              </a:spcBef>
              <a:spcAft>
                <a:spcPts val="0"/>
              </a:spcAft>
            </a:pPr>
            <a:r>
              <a:rPr lang="en-US" altLang="ko-KR" sz="800" kern="0" spc="0" dirty="0" smtClean="0">
                <a:effectLst/>
                <a:latin typeface="+mj-ea"/>
                <a:ea typeface="+mj-ea"/>
              </a:rPr>
              <a:t>(a)</a:t>
            </a:r>
            <a:r>
              <a:rPr lang="ko-KR" altLang="en-US" sz="800" kern="0" spc="0" dirty="0">
                <a:effectLst/>
                <a:latin typeface="+mj-ea"/>
                <a:ea typeface="+mj-ea"/>
              </a:rPr>
              <a:t>고정식 </a:t>
            </a:r>
            <a:r>
              <a:rPr lang="ko-KR" altLang="en-US" sz="800" kern="0" spc="0" dirty="0" err="1">
                <a:effectLst/>
                <a:latin typeface="+mj-ea"/>
                <a:ea typeface="+mj-ea"/>
              </a:rPr>
              <a:t>밸러스트</a:t>
            </a:r>
            <a:r>
              <a:rPr lang="ko-KR" altLang="en-US" sz="800" kern="0" spc="0" dirty="0">
                <a:effectLst/>
                <a:latin typeface="+mj-ea"/>
                <a:ea typeface="+mj-ea"/>
              </a:rPr>
              <a:t> </a:t>
            </a:r>
            <a:r>
              <a:rPr lang="ko-KR" altLang="en-US" sz="800" kern="0" spc="0" dirty="0" err="1">
                <a:effectLst/>
                <a:latin typeface="+mj-ea"/>
                <a:ea typeface="+mj-ea"/>
              </a:rPr>
              <a:t>킬을</a:t>
            </a:r>
            <a:r>
              <a:rPr lang="ko-KR" altLang="en-US" sz="800" kern="0" spc="0" dirty="0">
                <a:effectLst/>
                <a:latin typeface="+mj-ea"/>
                <a:ea typeface="+mj-ea"/>
              </a:rPr>
              <a:t> 장착한 전장 </a:t>
            </a:r>
            <a:r>
              <a:rPr lang="en-US" altLang="ko-KR" sz="800" kern="0" spc="0" dirty="0">
                <a:effectLst/>
                <a:latin typeface="+mj-ea"/>
                <a:ea typeface="+mj-ea"/>
              </a:rPr>
              <a:t>30</a:t>
            </a:r>
            <a:r>
              <a:rPr lang="ko-KR" altLang="en-US" sz="800" kern="0" spc="0" dirty="0">
                <a:effectLst/>
                <a:latin typeface="+mj-ea"/>
                <a:ea typeface="+mj-ea"/>
              </a:rPr>
              <a:t>피트 이상의 자체복원력이</a:t>
            </a: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 있는 </a:t>
            </a:r>
            <a:r>
              <a:rPr lang="ko-KR" altLang="en-US" sz="800" kern="0" spc="0" dirty="0" err="1">
                <a:effectLst/>
                <a:latin typeface="+mj-ea"/>
                <a:ea typeface="+mj-ea"/>
              </a:rPr>
              <a:t>모노헐</a:t>
            </a:r>
            <a:r>
              <a:rPr lang="ko-KR" altLang="en-US" sz="800" kern="0" spc="0" dirty="0">
                <a:effectLst/>
                <a:latin typeface="+mj-ea"/>
                <a:ea typeface="+mj-ea"/>
              </a:rPr>
              <a:t> 이어야 한다</a:t>
            </a:r>
            <a:r>
              <a:rPr lang="en-US" altLang="ko-KR" sz="800" kern="0" spc="0" dirty="0">
                <a:effectLst/>
                <a:latin typeface="+mj-ea"/>
                <a:ea typeface="+mj-ea"/>
              </a:rPr>
              <a:t>.</a:t>
            </a:r>
            <a:endParaRPr lang="ko-KR" altLang="en-US"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spc="0" dirty="0" smtClean="0">
                <a:effectLst/>
                <a:latin typeface="+mj-ea"/>
                <a:ea typeface="+mj-ea"/>
              </a:rPr>
              <a:t>(b) </a:t>
            </a:r>
            <a:r>
              <a:rPr lang="ko-KR" altLang="en-US" sz="800" kern="0" spc="0" dirty="0">
                <a:effectLst/>
                <a:latin typeface="+mj-ea"/>
                <a:ea typeface="+mj-ea"/>
              </a:rPr>
              <a:t>월드세일링</a:t>
            </a:r>
            <a:r>
              <a:rPr lang="en-US" altLang="ko-KR" sz="800" kern="0" spc="0" dirty="0">
                <a:effectLst/>
                <a:latin typeface="+mj-ea"/>
                <a:ea typeface="+mj-ea"/>
              </a:rPr>
              <a:t>(WS) OSR </a:t>
            </a:r>
            <a:r>
              <a:rPr lang="ko-KR" altLang="en-US" sz="800" kern="0" spc="0" dirty="0">
                <a:effectLst/>
                <a:latin typeface="+mj-ea"/>
                <a:ea typeface="+mj-ea"/>
              </a:rPr>
              <a:t>카테고리 </a:t>
            </a:r>
            <a:r>
              <a:rPr lang="en-US" altLang="ko-KR" sz="800" kern="0" spc="0" dirty="0" smtClean="0">
                <a:effectLst/>
                <a:latin typeface="+mj-ea"/>
                <a:ea typeface="+mj-ea"/>
              </a:rPr>
              <a:t>3</a:t>
            </a:r>
            <a:r>
              <a:rPr lang="ko-KR" altLang="en-US" sz="800" kern="0" spc="0" dirty="0" smtClean="0">
                <a:effectLst/>
                <a:latin typeface="+mj-ea"/>
                <a:ea typeface="+mj-ea"/>
              </a:rPr>
              <a:t>에 </a:t>
            </a:r>
            <a:r>
              <a:rPr lang="ko-KR" altLang="en-US" sz="800" kern="0" spc="0" dirty="0">
                <a:effectLst/>
                <a:latin typeface="+mj-ea"/>
                <a:ea typeface="+mj-ea"/>
              </a:rPr>
              <a:t>부합하여야 한다</a:t>
            </a:r>
            <a:r>
              <a:rPr lang="en-US" altLang="ko-KR" sz="800" kern="0" spc="0" dirty="0">
                <a:effectLst/>
                <a:latin typeface="+mj-ea"/>
                <a:ea typeface="+mj-ea"/>
              </a:rPr>
              <a:t>.(</a:t>
            </a:r>
            <a:r>
              <a:rPr lang="ko-KR" altLang="en-US" sz="800" kern="0" spc="0" dirty="0">
                <a:effectLst/>
                <a:latin typeface="+mj-ea"/>
                <a:ea typeface="+mj-ea"/>
              </a:rPr>
              <a:t>붙임</a:t>
            </a:r>
            <a:r>
              <a:rPr lang="en-US" altLang="ko-KR" sz="800" kern="0" spc="0" dirty="0">
                <a:effectLst/>
                <a:latin typeface="+mj-ea"/>
                <a:ea typeface="+mj-ea"/>
              </a:rPr>
              <a:t>1 </a:t>
            </a:r>
            <a:r>
              <a:rPr lang="ko-KR" altLang="en-US" sz="800" kern="0" spc="0" dirty="0">
                <a:effectLst/>
                <a:latin typeface="+mj-ea"/>
                <a:ea typeface="+mj-ea"/>
              </a:rPr>
              <a:t>참조</a:t>
            </a:r>
            <a:r>
              <a:rPr lang="en-US" altLang="ko-KR" sz="800" kern="0" spc="0" dirty="0">
                <a:effectLst/>
                <a:latin typeface="+mj-ea"/>
                <a:ea typeface="+mj-ea"/>
              </a:rPr>
              <a:t>)</a:t>
            </a:r>
            <a:endParaRPr lang="ko-KR" altLang="en-US"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spc="0" dirty="0" smtClean="0">
                <a:effectLst/>
                <a:latin typeface="+mj-ea"/>
                <a:ea typeface="+mj-ea"/>
              </a:rPr>
              <a:t>(c) </a:t>
            </a:r>
            <a:r>
              <a:rPr lang="en-US" altLang="ko-KR" sz="800" kern="0" spc="0" dirty="0">
                <a:effectLst/>
                <a:latin typeface="+mj-ea"/>
                <a:ea typeface="+mj-ea"/>
              </a:rPr>
              <a:t>2022</a:t>
            </a:r>
            <a:r>
              <a:rPr lang="ko-KR" altLang="en-US" sz="800" kern="0" spc="0" dirty="0">
                <a:effectLst/>
                <a:latin typeface="+mj-ea"/>
                <a:ea typeface="+mj-ea"/>
              </a:rPr>
              <a:t>년 발행된 유효한 </a:t>
            </a:r>
            <a:r>
              <a:rPr lang="en-US" altLang="ko-KR" sz="800" kern="0" spc="0" dirty="0" smtClean="0">
                <a:effectLst/>
                <a:latin typeface="+mj-ea"/>
                <a:ea typeface="+mj-ea"/>
              </a:rPr>
              <a:t>ORC </a:t>
            </a:r>
            <a:r>
              <a:rPr lang="ko-KR" altLang="en-US" sz="800" kern="0" spc="0" dirty="0" smtClean="0">
                <a:effectLst/>
                <a:latin typeface="+mj-ea"/>
                <a:ea typeface="+mj-ea"/>
              </a:rPr>
              <a:t>증명서를 </a:t>
            </a:r>
            <a:r>
              <a:rPr lang="ko-KR" altLang="en-US" sz="800" kern="0" spc="0" dirty="0">
                <a:effectLst/>
                <a:latin typeface="+mj-ea"/>
                <a:ea typeface="+mj-ea"/>
              </a:rPr>
              <a:t>갖추고 있어야 하며</a:t>
            </a:r>
            <a:r>
              <a:rPr lang="en-US" altLang="ko-KR" sz="800" kern="0" spc="0" dirty="0">
                <a:effectLst/>
                <a:latin typeface="+mj-ea"/>
                <a:ea typeface="+mj-ea"/>
              </a:rPr>
              <a:t>, </a:t>
            </a:r>
            <a:r>
              <a:rPr lang="en-US" altLang="ko-KR" sz="800" kern="0" spc="0" dirty="0" err="1" smtClean="0">
                <a:effectLst/>
                <a:latin typeface="+mj-ea"/>
                <a:ea typeface="+mj-ea"/>
              </a:rPr>
              <a:t>NoR</a:t>
            </a:r>
            <a:endParaRPr lang="en-US" altLang="ko-KR" sz="800" kern="0" spc="0" dirty="0" smtClean="0">
              <a:effectLst/>
              <a:latin typeface="+mj-ea"/>
              <a:ea typeface="+mj-ea"/>
            </a:endParaRPr>
          </a:p>
          <a:p>
            <a:pPr marL="0" marR="0" indent="0" algn="just" fontAlgn="base" latinLnBrk="1">
              <a:lnSpc>
                <a:spcPct val="110000"/>
              </a:lnSpc>
              <a:spcBef>
                <a:spcPts val="0"/>
              </a:spcBef>
              <a:spcAft>
                <a:spcPts val="0"/>
              </a:spcAft>
            </a:pPr>
            <a:r>
              <a:rPr lang="en-US" altLang="ko-KR" sz="800" kern="0" spc="0" dirty="0" smtClean="0">
                <a:effectLst/>
                <a:latin typeface="+mj-ea"/>
                <a:ea typeface="+mj-ea"/>
              </a:rPr>
              <a:t>    </a:t>
            </a:r>
            <a:r>
              <a:rPr lang="ko-KR" altLang="en-US" sz="800" kern="0" spc="0" dirty="0" smtClean="0">
                <a:effectLst/>
                <a:latin typeface="+mj-ea"/>
                <a:ea typeface="+mj-ea"/>
              </a:rPr>
              <a:t>또는 </a:t>
            </a:r>
            <a:r>
              <a:rPr lang="en-US" altLang="ko-KR" sz="800" kern="0" spc="0" dirty="0">
                <a:effectLst/>
                <a:latin typeface="+mj-ea"/>
                <a:ea typeface="+mj-ea"/>
              </a:rPr>
              <a:t>SI</a:t>
            </a:r>
            <a:r>
              <a:rPr lang="ko-KR" altLang="en-US" sz="800" kern="0" spc="0" dirty="0">
                <a:effectLst/>
                <a:latin typeface="+mj-ea"/>
                <a:ea typeface="+mj-ea"/>
              </a:rPr>
              <a:t>에서 특별히 변경하거나 </a:t>
            </a:r>
            <a:r>
              <a:rPr lang="ko-KR" altLang="en-US" sz="800" kern="0" spc="0" dirty="0" smtClean="0">
                <a:effectLst/>
                <a:latin typeface="+mj-ea"/>
                <a:ea typeface="+mj-ea"/>
              </a:rPr>
              <a:t>삭제한 </a:t>
            </a:r>
            <a:r>
              <a:rPr lang="ko-KR" altLang="en-US" sz="800" kern="0" spc="0" dirty="0">
                <a:effectLst/>
                <a:latin typeface="+mj-ea"/>
                <a:ea typeface="+mj-ea"/>
              </a:rPr>
              <a:t>것을 제외하고 </a:t>
            </a:r>
            <a:r>
              <a:rPr lang="en-US" altLang="ko-KR" sz="800" kern="0" spc="0" dirty="0">
                <a:effectLst/>
                <a:latin typeface="+mj-ea"/>
                <a:ea typeface="+mj-ea"/>
              </a:rPr>
              <a:t>ORC </a:t>
            </a:r>
            <a:r>
              <a:rPr lang="en-US" altLang="ko-KR" sz="800" kern="0" spc="0" dirty="0" smtClean="0">
                <a:effectLst/>
                <a:latin typeface="+mj-ea"/>
                <a:ea typeface="+mj-ea"/>
              </a:rPr>
              <a:t/>
            </a:r>
            <a:br>
              <a:rPr lang="en-US" altLang="ko-KR" sz="800" kern="0" spc="0" dirty="0" smtClean="0">
                <a:effectLst/>
                <a:latin typeface="+mj-ea"/>
                <a:ea typeface="+mj-ea"/>
              </a:rPr>
            </a:br>
            <a:r>
              <a:rPr lang="en-US" altLang="ko-KR" sz="800" kern="0" spc="0" dirty="0" smtClean="0">
                <a:effectLst/>
                <a:latin typeface="+mj-ea"/>
                <a:ea typeface="+mj-ea"/>
              </a:rPr>
              <a:t>    </a:t>
            </a:r>
            <a:r>
              <a:rPr lang="ko-KR" altLang="en-US" sz="800" kern="0" spc="0" dirty="0" smtClean="0">
                <a:effectLst/>
                <a:latin typeface="+mj-ea"/>
                <a:ea typeface="+mj-ea"/>
              </a:rPr>
              <a:t>레이팅 시스템 </a:t>
            </a:r>
            <a:r>
              <a:rPr lang="ko-KR" altLang="en-US" sz="800" kern="0" spc="0" dirty="0">
                <a:effectLst/>
                <a:latin typeface="+mj-ea"/>
                <a:ea typeface="+mj-ea"/>
              </a:rPr>
              <a:t>규칙의 모든 조항에 </a:t>
            </a:r>
            <a:r>
              <a:rPr lang="ko-KR" altLang="en-US" sz="800" kern="0" spc="0" dirty="0" smtClean="0">
                <a:effectLst/>
                <a:latin typeface="+mj-ea"/>
                <a:ea typeface="+mj-ea"/>
              </a:rPr>
              <a:t>적합하여야 </a:t>
            </a:r>
            <a:r>
              <a:rPr lang="ko-KR" altLang="en-US" sz="800" kern="0" spc="0" dirty="0">
                <a:effectLst/>
                <a:latin typeface="+mj-ea"/>
                <a:ea typeface="+mj-ea"/>
              </a:rPr>
              <a:t>한다 </a:t>
            </a:r>
            <a:r>
              <a:rPr lang="en-US" altLang="ko-KR" sz="800" kern="0" spc="0" dirty="0">
                <a:effectLst/>
                <a:latin typeface="+mj-ea"/>
                <a:ea typeface="+mj-ea"/>
              </a:rPr>
              <a:t>(RRS </a:t>
            </a:r>
            <a:r>
              <a:rPr lang="en-US" altLang="ko-KR" sz="800" kern="0" spc="0" dirty="0" smtClean="0">
                <a:effectLst/>
                <a:latin typeface="+mj-ea"/>
                <a:ea typeface="+mj-ea"/>
              </a:rPr>
              <a:t>78.1</a:t>
            </a:r>
          </a:p>
          <a:p>
            <a:pPr marL="0" marR="0" indent="0" algn="just" fontAlgn="base" latinLnBrk="1">
              <a:lnSpc>
                <a:spcPct val="110000"/>
              </a:lnSpc>
              <a:spcBef>
                <a:spcPts val="0"/>
              </a:spcBef>
              <a:spcAft>
                <a:spcPts val="0"/>
              </a:spcAft>
            </a:pPr>
            <a:r>
              <a:rPr lang="en-US" altLang="ko-KR" sz="800" kern="0" dirty="0">
                <a:latin typeface="+mj-ea"/>
                <a:ea typeface="+mj-ea"/>
              </a:rPr>
              <a:t> </a:t>
            </a:r>
            <a:r>
              <a:rPr lang="en-US" altLang="ko-KR" sz="800" kern="0" dirty="0" smtClean="0">
                <a:latin typeface="+mj-ea"/>
                <a:ea typeface="+mj-ea"/>
              </a:rPr>
              <a:t>   </a:t>
            </a:r>
            <a:r>
              <a:rPr lang="ko-KR" altLang="en-US" sz="800" kern="0" spc="0" dirty="0" smtClean="0">
                <a:effectLst/>
                <a:latin typeface="+mj-ea"/>
                <a:ea typeface="+mj-ea"/>
              </a:rPr>
              <a:t>참고</a:t>
            </a:r>
            <a:r>
              <a:rPr lang="en-US" altLang="ko-KR" sz="800" kern="0" spc="0" dirty="0">
                <a:effectLst/>
                <a:latin typeface="+mj-ea"/>
                <a:ea typeface="+mj-ea"/>
              </a:rPr>
              <a:t>). ORC </a:t>
            </a:r>
            <a:r>
              <a:rPr lang="ko-KR" altLang="en-US" sz="800" kern="0" spc="0" dirty="0">
                <a:effectLst/>
                <a:latin typeface="+mj-ea"/>
                <a:ea typeface="+mj-ea"/>
              </a:rPr>
              <a:t>증명서는 참가신청 전 </a:t>
            </a:r>
            <a:r>
              <a:rPr lang="ko-KR" altLang="en-US" sz="800" kern="0" spc="0" dirty="0" smtClean="0">
                <a:effectLst/>
                <a:latin typeface="+mj-ea"/>
                <a:ea typeface="+mj-ea"/>
              </a:rPr>
              <a:t>발급받아 참가신청시 제출하여</a:t>
            </a:r>
            <a:endParaRPr lang="en-US" altLang="ko-KR" sz="800" kern="0" spc="0" dirty="0" smtClean="0">
              <a:effectLst/>
              <a:latin typeface="+mj-ea"/>
              <a:ea typeface="+mj-ea"/>
            </a:endParaRPr>
          </a:p>
          <a:p>
            <a:pPr algn="just" fontAlgn="base" latinLnBrk="1">
              <a:lnSpc>
                <a:spcPct val="110000"/>
              </a:lnSpc>
            </a:pPr>
            <a:r>
              <a:rPr lang="en-US" altLang="ko-KR" sz="800" kern="0" dirty="0">
                <a:latin typeface="+mj-ea"/>
                <a:ea typeface="+mj-ea"/>
              </a:rPr>
              <a:t> </a:t>
            </a:r>
            <a:r>
              <a:rPr lang="en-US" altLang="ko-KR" sz="800" kern="0" dirty="0" smtClean="0">
                <a:latin typeface="+mj-ea"/>
                <a:ea typeface="+mj-ea"/>
              </a:rPr>
              <a:t>   </a:t>
            </a:r>
            <a:r>
              <a:rPr lang="ko-KR" altLang="en-US" sz="800" kern="0" spc="0" dirty="0" smtClean="0">
                <a:effectLst/>
                <a:latin typeface="+mj-ea"/>
                <a:ea typeface="+mj-ea"/>
              </a:rPr>
              <a:t>야 </a:t>
            </a:r>
            <a:r>
              <a:rPr lang="ko-KR" altLang="en-US" sz="800" kern="0" spc="0" dirty="0">
                <a:effectLst/>
                <a:latin typeface="+mj-ea"/>
                <a:ea typeface="+mj-ea"/>
              </a:rPr>
              <a:t>한다</a:t>
            </a:r>
            <a:r>
              <a:rPr lang="en-US" altLang="ko-KR" sz="800" kern="0" spc="0" dirty="0" smtClean="0">
                <a:effectLst/>
                <a:latin typeface="+mj-ea"/>
                <a:ea typeface="+mj-ea"/>
              </a:rPr>
              <a:t>. </a:t>
            </a:r>
            <a:r>
              <a:rPr lang="ko-KR" altLang="en-US" sz="800" kern="0" spc="0" dirty="0" smtClean="0">
                <a:effectLst/>
                <a:latin typeface="+mj-ea"/>
                <a:ea typeface="+mj-ea"/>
              </a:rPr>
              <a:t>증명서의 발급은 </a:t>
            </a:r>
            <a:r>
              <a:rPr lang="ko-KR" altLang="en-US" sz="800" kern="0" dirty="0">
                <a:latin typeface="+mj-ea"/>
              </a:rPr>
              <a:t>대회공식 </a:t>
            </a:r>
            <a:r>
              <a:rPr lang="ko-KR" altLang="en-US" sz="800" kern="0" dirty="0" smtClean="0">
                <a:latin typeface="+mj-ea"/>
              </a:rPr>
              <a:t>홈페이지의 공지사항을 </a:t>
            </a:r>
            <a:endParaRPr lang="en-US" altLang="ko-KR" sz="800" kern="0" dirty="0" smtClean="0">
              <a:latin typeface="+mj-ea"/>
            </a:endParaRPr>
          </a:p>
          <a:p>
            <a:pPr algn="just" fontAlgn="base" latinLnBrk="1">
              <a:lnSpc>
                <a:spcPct val="110000"/>
              </a:lnSpc>
            </a:pPr>
            <a:r>
              <a:rPr lang="en-US" altLang="ko-KR" sz="800" kern="0" dirty="0" smtClean="0">
                <a:latin typeface="+mj-ea"/>
              </a:rPr>
              <a:t>   </a:t>
            </a:r>
            <a:r>
              <a:rPr lang="ko-KR" altLang="en-US" sz="800" kern="0" dirty="0" smtClean="0">
                <a:latin typeface="+mj-ea"/>
              </a:rPr>
              <a:t> </a:t>
            </a:r>
            <a:r>
              <a:rPr lang="en-US" altLang="ko-KR" sz="800" kern="0" dirty="0" smtClean="0">
                <a:latin typeface="+mj-ea"/>
              </a:rPr>
              <a:t>(</a:t>
            </a:r>
            <a:r>
              <a:rPr lang="en-US" altLang="ko-KR" sz="800" kern="0" dirty="0" smtClean="0">
                <a:latin typeface="+mj-ea"/>
                <a:hlinkClick r:id="rId2"/>
              </a:rPr>
              <a:t>www.namhaeancup.co.kr</a:t>
            </a:r>
            <a:r>
              <a:rPr lang="en-US" altLang="ko-KR" sz="800" kern="0" dirty="0" smtClean="0">
                <a:latin typeface="+mj-ea"/>
              </a:rPr>
              <a:t>)</a:t>
            </a:r>
            <a:r>
              <a:rPr lang="ko-KR" altLang="en-US" sz="800" kern="0" dirty="0" smtClean="0">
                <a:latin typeface="+mj-ea"/>
              </a:rPr>
              <a:t>를 참고한다</a:t>
            </a:r>
            <a:r>
              <a:rPr lang="en-US" altLang="ko-KR" sz="800" kern="0" dirty="0" smtClean="0">
                <a:latin typeface="+mj-ea"/>
              </a:rPr>
              <a:t>.</a:t>
            </a:r>
            <a:endParaRPr lang="ko-KR" altLang="en-US" sz="700" kern="0" dirty="0">
              <a:latin typeface="+mj-ea"/>
            </a:endParaRPr>
          </a:p>
          <a:p>
            <a:pPr marL="0" marR="0" indent="0" algn="just" fontAlgn="base" latinLnBrk="1">
              <a:lnSpc>
                <a:spcPct val="110000"/>
              </a:lnSpc>
              <a:spcBef>
                <a:spcPts val="0"/>
              </a:spcBef>
              <a:spcAft>
                <a:spcPts val="0"/>
              </a:spcAft>
            </a:pPr>
            <a:r>
              <a:rPr lang="en-US" altLang="ko-KR" sz="800" kern="0" spc="0" dirty="0" smtClean="0">
                <a:effectLst/>
                <a:latin typeface="+mj-ea"/>
                <a:ea typeface="+mj-ea"/>
              </a:rPr>
              <a:t>(</a:t>
            </a:r>
            <a:r>
              <a:rPr lang="en-US" altLang="ko-KR" sz="800" kern="0" dirty="0">
                <a:latin typeface="+mj-ea"/>
                <a:ea typeface="+mj-ea"/>
              </a:rPr>
              <a:t>d</a:t>
            </a:r>
            <a:r>
              <a:rPr lang="en-US" altLang="ko-KR" sz="800" kern="0" spc="0" dirty="0" smtClean="0">
                <a:effectLst/>
                <a:latin typeface="+mj-ea"/>
                <a:ea typeface="+mj-ea"/>
              </a:rPr>
              <a:t>) </a:t>
            </a:r>
            <a:r>
              <a:rPr lang="ko-KR" altLang="en-US" sz="800" kern="0" spc="0" dirty="0">
                <a:effectLst/>
                <a:latin typeface="+mj-ea"/>
                <a:ea typeface="+mj-ea"/>
              </a:rPr>
              <a:t>대회공고 </a:t>
            </a:r>
            <a:r>
              <a:rPr lang="en-US" altLang="ko-KR" sz="800" kern="0" spc="0" dirty="0">
                <a:effectLst/>
                <a:latin typeface="+mj-ea"/>
                <a:ea typeface="+mj-ea"/>
              </a:rPr>
              <a:t>3.3</a:t>
            </a:r>
            <a:r>
              <a:rPr lang="ko-KR" altLang="en-US" sz="800" kern="0" spc="0" dirty="0">
                <a:effectLst/>
                <a:latin typeface="+mj-ea"/>
                <a:ea typeface="+mj-ea"/>
              </a:rPr>
              <a:t>의 요구조건을 충족하는 크루로 구성되어야 한다</a:t>
            </a:r>
            <a:r>
              <a:rPr lang="en-US" altLang="ko-KR" sz="800" kern="0" spc="0" dirty="0">
                <a:effectLst/>
                <a:latin typeface="+mj-ea"/>
                <a:ea typeface="+mj-ea"/>
              </a:rPr>
              <a:t>.</a:t>
            </a:r>
            <a:endParaRPr lang="ko-KR" altLang="en-US"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spc="0" dirty="0" smtClean="0">
                <a:effectLst/>
                <a:latin typeface="+mj-ea"/>
                <a:ea typeface="+mj-ea"/>
              </a:rPr>
              <a:t>3.2 </a:t>
            </a:r>
            <a:r>
              <a:rPr lang="ko-KR" altLang="en-US" sz="800" kern="0" spc="0" dirty="0">
                <a:effectLst/>
                <a:latin typeface="+mj-ea"/>
                <a:ea typeface="+mj-ea"/>
              </a:rPr>
              <a:t>참가 보트의 책임자 </a:t>
            </a:r>
            <a:r>
              <a:rPr lang="en-US" altLang="ko-KR" sz="800" kern="0" spc="0" dirty="0">
                <a:effectLst/>
                <a:latin typeface="+mj-ea"/>
                <a:ea typeface="+mj-ea"/>
              </a:rPr>
              <a:t>(</a:t>
            </a:r>
            <a:r>
              <a:rPr lang="ko-KR" altLang="en-US" sz="800" kern="0" dirty="0">
                <a:latin typeface="+mj-ea"/>
                <a:ea typeface="+mj-ea"/>
              </a:rPr>
              <a:t>선</a:t>
            </a:r>
            <a:r>
              <a:rPr lang="ko-KR" altLang="en-US" sz="800" kern="0" spc="0" dirty="0">
                <a:effectLst/>
                <a:latin typeface="+mj-ea"/>
                <a:ea typeface="+mj-ea"/>
              </a:rPr>
              <a:t>주 또는 </a:t>
            </a:r>
            <a:r>
              <a:rPr lang="ko-KR" altLang="en-US" sz="800" kern="0" spc="0" dirty="0" err="1">
                <a:effectLst/>
                <a:latin typeface="+mj-ea"/>
                <a:ea typeface="+mj-ea"/>
              </a:rPr>
              <a:t>스키퍼</a:t>
            </a:r>
            <a:r>
              <a:rPr lang="en-US" altLang="ko-KR" sz="800" kern="0" spc="0" dirty="0">
                <a:effectLst/>
                <a:latin typeface="+mj-ea"/>
                <a:ea typeface="+mj-ea"/>
              </a:rPr>
              <a:t>)</a:t>
            </a:r>
            <a:r>
              <a:rPr lang="ko-KR" altLang="en-US" sz="800" kern="0" spc="0" dirty="0">
                <a:effectLst/>
                <a:latin typeface="+mj-ea"/>
                <a:ea typeface="+mj-ea"/>
              </a:rPr>
              <a:t>는 ‘</a:t>
            </a:r>
            <a:r>
              <a:rPr lang="ko-KR" altLang="en-US" sz="800" kern="0" spc="0" dirty="0" err="1">
                <a:effectLst/>
                <a:latin typeface="+mj-ea"/>
                <a:ea typeface="+mj-ea"/>
              </a:rPr>
              <a:t>안전검사확인서’를</a:t>
            </a: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 작성하여 참가신청서와 함께 제출하여야 한다</a:t>
            </a:r>
            <a:r>
              <a:rPr lang="en-US" altLang="ko-KR" sz="800" kern="0" spc="0" dirty="0">
                <a:effectLst/>
                <a:latin typeface="+mj-ea"/>
                <a:ea typeface="+mj-ea"/>
              </a:rPr>
              <a:t>. (</a:t>
            </a:r>
            <a:r>
              <a:rPr lang="en-US" altLang="ko-KR" sz="800" kern="0" spc="0" dirty="0" err="1">
                <a:effectLst/>
                <a:latin typeface="+mj-ea"/>
                <a:ea typeface="+mj-ea"/>
              </a:rPr>
              <a:t>NoR</a:t>
            </a:r>
            <a:r>
              <a:rPr lang="en-US" altLang="ko-KR" sz="800" kern="0" spc="0" dirty="0">
                <a:effectLst/>
                <a:latin typeface="+mj-ea"/>
                <a:ea typeface="+mj-ea"/>
              </a:rPr>
              <a:t> 5.1 </a:t>
            </a:r>
            <a:r>
              <a:rPr lang="ko-KR" altLang="en-US" sz="800" kern="0" spc="0" dirty="0">
                <a:effectLst/>
                <a:latin typeface="+mj-ea"/>
                <a:ea typeface="+mj-ea"/>
              </a:rPr>
              <a:t>참고</a:t>
            </a:r>
            <a:r>
              <a:rPr lang="en-US" altLang="ko-KR" sz="800" kern="0" spc="0" dirty="0">
                <a:effectLst/>
                <a:latin typeface="+mj-ea"/>
                <a:ea typeface="+mj-ea"/>
              </a:rPr>
              <a:t>) </a:t>
            </a:r>
          </a:p>
          <a:p>
            <a:pPr marL="0" marR="0" indent="0" algn="just" fontAlgn="base" latinLnBrk="1">
              <a:lnSpc>
                <a:spcPct val="1100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경기에 참가하는 모든 보트는 대회장에서 </a:t>
            </a:r>
            <a:r>
              <a:rPr lang="en-US" altLang="ko-KR" sz="800" kern="0" spc="0" dirty="0">
                <a:effectLst/>
                <a:latin typeface="+mj-ea"/>
                <a:ea typeface="+mj-ea"/>
              </a:rPr>
              <a:t>OSR </a:t>
            </a:r>
            <a:r>
              <a:rPr lang="ko-KR" altLang="en-US" sz="800" kern="0" spc="0" dirty="0">
                <a:effectLst/>
                <a:latin typeface="+mj-ea"/>
                <a:ea typeface="+mj-ea"/>
              </a:rPr>
              <a:t>카테고리 </a:t>
            </a:r>
            <a:r>
              <a:rPr lang="en-US" altLang="ko-KR" sz="800" kern="0" spc="0" dirty="0" smtClean="0">
                <a:effectLst/>
                <a:latin typeface="+mj-ea"/>
                <a:ea typeface="+mj-ea"/>
              </a:rPr>
              <a:t>3</a:t>
            </a:r>
            <a:r>
              <a:rPr lang="ko-KR" altLang="en-US" sz="800" kern="0" spc="0" dirty="0" smtClean="0">
                <a:effectLst/>
                <a:latin typeface="+mj-ea"/>
                <a:ea typeface="+mj-ea"/>
              </a:rPr>
              <a:t>에</a:t>
            </a: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 상응하는 규정에 따른 안전검사를 받아야 하며</a:t>
            </a:r>
            <a:r>
              <a:rPr lang="en-US" altLang="ko-KR" sz="800" kern="0" spc="0" dirty="0">
                <a:effectLst/>
                <a:latin typeface="+mj-ea"/>
                <a:ea typeface="+mj-ea"/>
              </a:rPr>
              <a:t>, </a:t>
            </a:r>
            <a:r>
              <a:rPr lang="ko-KR" altLang="en-US" sz="800" kern="0" spc="0" dirty="0">
                <a:effectLst/>
                <a:latin typeface="+mj-ea"/>
                <a:ea typeface="+mj-ea"/>
              </a:rPr>
              <a:t>안전검사관에 </a:t>
            </a: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의하여 ‘적합’ 판정을 받아야 경기에 참가할 수 있다</a:t>
            </a:r>
            <a:r>
              <a:rPr lang="en-US" altLang="ko-KR" sz="800" kern="0" spc="0" dirty="0">
                <a:effectLst/>
                <a:latin typeface="+mj-ea"/>
                <a:ea typeface="+mj-ea"/>
              </a:rPr>
              <a:t>.</a:t>
            </a:r>
            <a:endParaRPr lang="ko-KR" altLang="en-US"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spc="0" dirty="0">
                <a:effectLst/>
                <a:latin typeface="+mj-ea"/>
                <a:ea typeface="+mj-ea"/>
              </a:rPr>
              <a:t>3.3 </a:t>
            </a:r>
            <a:r>
              <a:rPr lang="ko-KR" altLang="en-US" sz="800" kern="0" spc="0" dirty="0">
                <a:effectLst/>
                <a:latin typeface="+mj-ea"/>
                <a:ea typeface="+mj-ea"/>
              </a:rPr>
              <a:t>선수자격</a:t>
            </a:r>
          </a:p>
          <a:p>
            <a:pPr marL="0" marR="0" indent="0" algn="just" fontAlgn="base" latinLnBrk="1">
              <a:lnSpc>
                <a:spcPct val="110000"/>
              </a:lnSpc>
              <a:spcBef>
                <a:spcPts val="0"/>
              </a:spcBef>
              <a:spcAft>
                <a:spcPts val="0"/>
              </a:spcAft>
            </a:pPr>
            <a:r>
              <a:rPr lang="en-US" altLang="ko-KR" sz="800" kern="0" spc="0" dirty="0" smtClean="0">
                <a:effectLst/>
                <a:latin typeface="+mj-ea"/>
                <a:ea typeface="+mj-ea"/>
              </a:rPr>
              <a:t>(a)</a:t>
            </a:r>
            <a:r>
              <a:rPr lang="ko-KR" altLang="en-US" sz="800" kern="0" spc="0" dirty="0">
                <a:effectLst/>
                <a:latin typeface="+mj-ea"/>
                <a:ea typeface="+mj-ea"/>
              </a:rPr>
              <a:t>경기하는 보트의 최소 승정원의 수는 </a:t>
            </a:r>
            <a:r>
              <a:rPr lang="ko-KR" altLang="en-US" sz="800" kern="0" spc="0" dirty="0" err="1">
                <a:effectLst/>
                <a:latin typeface="+mj-ea"/>
                <a:ea typeface="+mj-ea"/>
              </a:rPr>
              <a:t>스키퍼를</a:t>
            </a:r>
            <a:r>
              <a:rPr lang="ko-KR" altLang="en-US" sz="800" kern="0" spc="0" dirty="0">
                <a:effectLst/>
                <a:latin typeface="+mj-ea"/>
                <a:ea typeface="+mj-ea"/>
              </a:rPr>
              <a:t> 포함 </a:t>
            </a:r>
            <a:r>
              <a:rPr lang="en-US" altLang="ko-KR" sz="800" kern="0" spc="0" dirty="0">
                <a:effectLst/>
                <a:latin typeface="+mj-ea"/>
                <a:ea typeface="+mj-ea"/>
              </a:rPr>
              <a:t>5</a:t>
            </a:r>
            <a:r>
              <a:rPr lang="ko-KR" altLang="en-US" sz="800" kern="0" spc="0" dirty="0">
                <a:effectLst/>
                <a:latin typeface="+mj-ea"/>
                <a:ea typeface="+mj-ea"/>
              </a:rPr>
              <a:t>명 이상이며</a:t>
            </a:r>
            <a:r>
              <a:rPr lang="en-US" altLang="ko-KR" sz="800" kern="0" spc="0" dirty="0">
                <a:effectLst/>
                <a:latin typeface="+mj-ea"/>
                <a:ea typeface="+mj-ea"/>
              </a:rPr>
              <a:t>,</a:t>
            </a:r>
          </a:p>
          <a:p>
            <a:pPr marL="0" marR="0" indent="0" algn="just" fontAlgn="base" latinLnBrk="1">
              <a:lnSpc>
                <a:spcPct val="110000"/>
              </a:lnSpc>
              <a:spcBef>
                <a:spcPts val="0"/>
              </a:spcBef>
              <a:spcAft>
                <a:spcPts val="0"/>
              </a:spcAft>
            </a:pPr>
            <a:r>
              <a:rPr lang="en-US" altLang="ko-KR" sz="800" kern="0" dirty="0">
                <a:latin typeface="+mj-ea"/>
                <a:ea typeface="+mj-ea"/>
              </a:rPr>
              <a:t>   </a:t>
            </a:r>
            <a:r>
              <a:rPr lang="en-US" altLang="ko-KR" sz="800" kern="0" spc="0" dirty="0">
                <a:effectLst/>
                <a:latin typeface="+mj-ea"/>
                <a:ea typeface="+mj-ea"/>
              </a:rPr>
              <a:t>18</a:t>
            </a:r>
            <a:r>
              <a:rPr lang="ko-KR" altLang="en-US" sz="800" kern="0" spc="0" dirty="0">
                <a:effectLst/>
                <a:latin typeface="+mj-ea"/>
                <a:ea typeface="+mj-ea"/>
              </a:rPr>
              <a:t>세 이상이어야 한다</a:t>
            </a:r>
            <a:r>
              <a:rPr lang="en-US" altLang="ko-KR" sz="800" kern="0" spc="0" dirty="0">
                <a:effectLst/>
                <a:latin typeface="+mj-ea"/>
                <a:ea typeface="+mj-ea"/>
              </a:rPr>
              <a:t>.</a:t>
            </a:r>
            <a:endParaRPr lang="ko-KR" altLang="en-US"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spc="0" dirty="0" smtClean="0">
                <a:effectLst/>
                <a:latin typeface="+mj-ea"/>
                <a:ea typeface="+mj-ea"/>
              </a:rPr>
              <a:t>(b)</a:t>
            </a:r>
            <a:r>
              <a:rPr lang="ko-KR" altLang="en-US" sz="800" kern="0" spc="0" dirty="0">
                <a:effectLst/>
                <a:latin typeface="+mj-ea"/>
                <a:ea typeface="+mj-ea"/>
              </a:rPr>
              <a:t>한국인 참가자는 대한체육회 경기인등록규정 및 </a:t>
            </a:r>
            <a:r>
              <a:rPr lang="ko-KR" altLang="en-US" sz="800" kern="0" spc="0" dirty="0" err="1">
                <a:effectLst/>
                <a:latin typeface="+mj-ea"/>
                <a:ea typeface="+mj-ea"/>
              </a:rPr>
              <a:t>대한요트협회</a:t>
            </a:r>
            <a:r>
              <a:rPr lang="ko-KR" altLang="en-US" sz="800" kern="0" spc="0" dirty="0">
                <a:effectLst/>
                <a:latin typeface="+mj-ea"/>
                <a:ea typeface="+mj-ea"/>
              </a:rPr>
              <a:t> 경 </a:t>
            </a: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기인등록규정에 따라 </a:t>
            </a:r>
            <a:r>
              <a:rPr lang="en-US" altLang="ko-KR" sz="800" kern="0" spc="0" dirty="0">
                <a:effectLst/>
                <a:latin typeface="+mj-ea"/>
                <a:ea typeface="+mj-ea"/>
              </a:rPr>
              <a:t>2022</a:t>
            </a:r>
            <a:r>
              <a:rPr lang="ko-KR" altLang="en-US" sz="800" kern="0" spc="0" dirty="0">
                <a:effectLst/>
                <a:latin typeface="+mj-ea"/>
                <a:ea typeface="+mj-ea"/>
              </a:rPr>
              <a:t>년도 </a:t>
            </a:r>
            <a:r>
              <a:rPr lang="ko-KR" altLang="en-US" sz="800" kern="0" spc="0" dirty="0" err="1">
                <a:effectLst/>
                <a:latin typeface="+mj-ea"/>
                <a:ea typeface="+mj-ea"/>
              </a:rPr>
              <a:t>대한요트협회</a:t>
            </a:r>
            <a:r>
              <a:rPr lang="ko-KR" altLang="en-US" sz="800" kern="0" spc="0" dirty="0">
                <a:effectLst/>
                <a:latin typeface="+mj-ea"/>
                <a:ea typeface="+mj-ea"/>
              </a:rPr>
              <a:t> 선수등록을 완료하     </a:t>
            </a: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여야 </a:t>
            </a:r>
            <a:r>
              <a:rPr lang="ko-KR" altLang="en-US" sz="800" kern="0" dirty="0">
                <a:latin typeface="+mj-ea"/>
                <a:ea typeface="+mj-ea"/>
              </a:rPr>
              <a:t>참</a:t>
            </a:r>
            <a:r>
              <a:rPr lang="ko-KR" altLang="en-US" sz="800" kern="0" spc="0" dirty="0">
                <a:effectLst/>
                <a:latin typeface="+mj-ea"/>
                <a:ea typeface="+mj-ea"/>
              </a:rPr>
              <a:t>가할 수 있다</a:t>
            </a:r>
            <a:r>
              <a:rPr lang="en-US" altLang="ko-KR" sz="800" kern="0" spc="0" dirty="0">
                <a:effectLst/>
                <a:latin typeface="+mj-ea"/>
                <a:ea typeface="+mj-ea"/>
              </a:rPr>
              <a:t>. </a:t>
            </a:r>
            <a:r>
              <a:rPr lang="en-US" altLang="ko-KR" sz="700" kern="0" dirty="0">
                <a:latin typeface="+mj-ea"/>
                <a:ea typeface="+mj-ea"/>
              </a:rPr>
              <a:t>[</a:t>
            </a:r>
            <a:r>
              <a:rPr lang="ko-KR" altLang="en-US" sz="700" kern="0" dirty="0">
                <a:latin typeface="+mj-ea"/>
                <a:ea typeface="+mj-ea"/>
              </a:rPr>
              <a:t>참고</a:t>
            </a:r>
            <a:r>
              <a:rPr lang="en-US" altLang="ko-KR" sz="700" kern="0" dirty="0">
                <a:latin typeface="+mj-ea"/>
                <a:ea typeface="+mj-ea"/>
              </a:rPr>
              <a:t>] </a:t>
            </a:r>
            <a:r>
              <a:rPr lang="ko-KR" altLang="en-US" sz="700" kern="0" dirty="0">
                <a:latin typeface="+mj-ea"/>
                <a:ea typeface="+mj-ea"/>
              </a:rPr>
              <a:t>선수 등록 안내 </a:t>
            </a:r>
            <a:r>
              <a:rPr lang="en-US" altLang="ko-KR" sz="700" kern="0" dirty="0">
                <a:latin typeface="+mj-ea"/>
                <a:ea typeface="+mj-ea"/>
              </a:rPr>
              <a:t>(</a:t>
            </a:r>
            <a:r>
              <a:rPr lang="ko-KR" altLang="en-US" sz="700" kern="0" dirty="0">
                <a:latin typeface="+mj-ea"/>
                <a:ea typeface="+mj-ea"/>
              </a:rPr>
              <a:t>대한요트협회 홈페이지 공</a:t>
            </a:r>
            <a:endParaRPr lang="en-US" altLang="ko-KR" sz="700" kern="0" dirty="0">
              <a:latin typeface="+mj-ea"/>
              <a:ea typeface="+mj-ea"/>
            </a:endParaRPr>
          </a:p>
          <a:p>
            <a:pPr marL="0" marR="0" indent="0" algn="just" fontAlgn="base" latinLnBrk="1">
              <a:lnSpc>
                <a:spcPct val="110000"/>
              </a:lnSpc>
              <a:spcBef>
                <a:spcPts val="0"/>
              </a:spcBef>
              <a:spcAft>
                <a:spcPts val="0"/>
              </a:spcAft>
            </a:pPr>
            <a:r>
              <a:rPr lang="en-US" altLang="ko-KR" sz="700" kern="0" dirty="0">
                <a:latin typeface="+mj-ea"/>
                <a:ea typeface="+mj-ea"/>
              </a:rPr>
              <a:t>   </a:t>
            </a:r>
            <a:r>
              <a:rPr lang="ko-KR" altLang="en-US" sz="700" kern="0" dirty="0" err="1">
                <a:latin typeface="+mj-ea"/>
                <a:ea typeface="+mj-ea"/>
              </a:rPr>
              <a:t>지사항</a:t>
            </a:r>
            <a:r>
              <a:rPr lang="en-US" altLang="ko-KR" sz="700" kern="0" dirty="0">
                <a:latin typeface="+mj-ea"/>
                <a:ea typeface="+mj-ea"/>
              </a:rPr>
              <a:t>)</a:t>
            </a:r>
            <a:r>
              <a:rPr lang="en-US" altLang="ko-KR" sz="800" kern="0" dirty="0">
                <a:latin typeface="+mj-ea"/>
                <a:ea typeface="+mj-ea"/>
              </a:rPr>
              <a:t>  </a:t>
            </a:r>
          </a:p>
          <a:p>
            <a:pPr algn="just" fontAlgn="base" latinLnBrk="1">
              <a:lnSpc>
                <a:spcPct val="110000"/>
              </a:lnSpc>
            </a:pPr>
            <a:r>
              <a:rPr lang="en-US" altLang="ko-KR" sz="800" kern="0" dirty="0" smtClean="0">
                <a:latin typeface="+mj-ea"/>
                <a:ea typeface="+mj-ea"/>
              </a:rPr>
              <a:t>(</a:t>
            </a:r>
            <a:r>
              <a:rPr lang="en-US" altLang="ko-KR" sz="800" kern="0" dirty="0">
                <a:latin typeface="+mj-ea"/>
                <a:ea typeface="+mj-ea"/>
              </a:rPr>
              <a:t>c</a:t>
            </a:r>
            <a:r>
              <a:rPr lang="en-US" altLang="ko-KR" sz="800" kern="0" spc="0" dirty="0" smtClean="0">
                <a:effectLst/>
                <a:latin typeface="+mj-ea"/>
                <a:ea typeface="+mj-ea"/>
              </a:rPr>
              <a:t>)</a:t>
            </a:r>
            <a:r>
              <a:rPr lang="ko-KR" altLang="en-US" sz="800" kern="0" spc="0" dirty="0">
                <a:effectLst/>
                <a:latin typeface="+mj-ea"/>
                <a:ea typeface="+mj-ea"/>
              </a:rPr>
              <a:t>요트의 안전성에 대한 문제와 비신사적 행동 등을 포함하는 기</a:t>
            </a: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타의 문제로 조직위원회가 적절하지 않다고 판정한 보트 및 선</a:t>
            </a: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dirty="0">
                <a:solidFill>
                  <a:srgbClr val="000000"/>
                </a:solidFill>
                <a:latin typeface="+mj-ea"/>
                <a:ea typeface="+mj-ea"/>
              </a:rPr>
              <a:t>   </a:t>
            </a:r>
            <a:r>
              <a:rPr lang="ko-KR" altLang="en-US" sz="800" kern="0" spc="0" dirty="0">
                <a:solidFill>
                  <a:srgbClr val="000000"/>
                </a:solidFill>
                <a:effectLst/>
                <a:latin typeface="+mj-ea"/>
                <a:ea typeface="+mj-ea"/>
              </a:rPr>
              <a:t>수에 대해서는 대회의 참가를 거부 또는 취소할 수 있다</a:t>
            </a:r>
            <a:r>
              <a:rPr lang="en-US" altLang="ko-KR" sz="800" kern="0" spc="0" dirty="0">
                <a:solidFill>
                  <a:srgbClr val="000000"/>
                </a:solidFill>
                <a:effectLst/>
                <a:latin typeface="+mj-ea"/>
                <a:ea typeface="+mj-ea"/>
              </a:rPr>
              <a:t>.</a:t>
            </a:r>
            <a:endParaRPr lang="ko-KR" altLang="en-US"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r>
              <a:rPr lang="en-US" altLang="ko-KR" sz="800" kern="0" spc="0" dirty="0" smtClean="0">
                <a:solidFill>
                  <a:srgbClr val="000000"/>
                </a:solidFill>
                <a:effectLst/>
                <a:latin typeface="+mj-ea"/>
                <a:ea typeface="+mj-ea"/>
              </a:rPr>
              <a:t>(d)</a:t>
            </a:r>
            <a:r>
              <a:rPr lang="ko-KR" altLang="en-US" sz="800" kern="0" spc="0" dirty="0">
                <a:solidFill>
                  <a:srgbClr val="000000"/>
                </a:solidFill>
                <a:effectLst/>
                <a:latin typeface="+mj-ea"/>
                <a:ea typeface="+mj-ea"/>
              </a:rPr>
              <a:t>대회에 참가하는 모든 팀은 대회 기간 동안</a:t>
            </a:r>
            <a:r>
              <a:rPr lang="en-US" altLang="ko-KR" sz="800" kern="0" spc="0" dirty="0">
                <a:solidFill>
                  <a:srgbClr val="000000"/>
                </a:solidFill>
                <a:effectLst/>
                <a:latin typeface="+mj-ea"/>
                <a:ea typeface="+mj-ea"/>
              </a:rPr>
              <a:t>,</a:t>
            </a:r>
            <a:r>
              <a:rPr lang="ko-KR" altLang="en-US" sz="800" kern="0" spc="0" dirty="0">
                <a:solidFill>
                  <a:srgbClr val="000000"/>
                </a:solidFill>
                <a:effectLst/>
                <a:latin typeface="+mj-ea"/>
                <a:ea typeface="+mj-ea"/>
              </a:rPr>
              <a:t> 팀 단체 복을 착용할</a:t>
            </a:r>
            <a:endParaRPr lang="en-US" altLang="ko-KR"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r>
              <a:rPr lang="en-US" altLang="ko-KR" sz="800" kern="0" dirty="0">
                <a:solidFill>
                  <a:srgbClr val="000000"/>
                </a:solidFill>
                <a:latin typeface="+mj-ea"/>
                <a:ea typeface="+mj-ea"/>
              </a:rPr>
              <a:t>  </a:t>
            </a:r>
            <a:r>
              <a:rPr lang="ko-KR" altLang="en-US" sz="800" kern="0" spc="0" dirty="0">
                <a:solidFill>
                  <a:srgbClr val="000000"/>
                </a:solidFill>
                <a:effectLst/>
                <a:latin typeface="+mj-ea"/>
                <a:ea typeface="+mj-ea"/>
              </a:rPr>
              <a:t> 것을 권고한다</a:t>
            </a:r>
            <a:r>
              <a:rPr lang="en-US" altLang="ko-KR" sz="800" kern="0" spc="0" dirty="0">
                <a:solidFill>
                  <a:srgbClr val="000000"/>
                </a:solidFill>
                <a:effectLst/>
                <a:latin typeface="+mj-ea"/>
                <a:ea typeface="+mj-ea"/>
              </a:rPr>
              <a:t>.</a:t>
            </a:r>
            <a:endParaRPr lang="ko-KR" altLang="en-US" sz="800" kern="0" spc="0" dirty="0">
              <a:solidFill>
                <a:srgbClr val="000000"/>
              </a:solidFill>
              <a:effectLst/>
              <a:latin typeface="+mj-ea"/>
              <a:ea typeface="+mj-ea"/>
            </a:endParaRPr>
          </a:p>
        </p:txBody>
      </p:sp>
      <p:sp>
        <p:nvSpPr>
          <p:cNvPr id="5" name="TextBox 4">
            <a:extLst>
              <a:ext uri="{FF2B5EF4-FFF2-40B4-BE49-F238E27FC236}">
                <a16:creationId xmlns="" xmlns:a16="http://schemas.microsoft.com/office/drawing/2014/main" id="{CD99EE25-E163-4DFF-B0B9-4E910AD7F7E8}"/>
              </a:ext>
            </a:extLst>
          </p:cNvPr>
          <p:cNvSpPr txBox="1"/>
          <p:nvPr/>
        </p:nvSpPr>
        <p:spPr>
          <a:xfrm>
            <a:off x="4066264" y="808740"/>
            <a:ext cx="3200182" cy="8248412"/>
          </a:xfrm>
          <a:prstGeom prst="rect">
            <a:avLst/>
          </a:prstGeom>
          <a:noFill/>
        </p:spPr>
        <p:txBody>
          <a:bodyPr wrap="square">
            <a:spAutoFit/>
          </a:bodyPr>
          <a:lstStyle/>
          <a:p>
            <a:pPr marL="0" marR="0" indent="0" algn="just" fontAlgn="base" latinLnBrk="1">
              <a:spcBef>
                <a:spcPts val="0"/>
              </a:spcBef>
              <a:spcAft>
                <a:spcPts val="0"/>
              </a:spcAft>
            </a:pPr>
            <a:r>
              <a:rPr lang="en-US" altLang="ko-KR" sz="900" b="1" kern="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 RULE</a:t>
            </a:r>
            <a:endParaRPr lang="en-US" altLang="ko-KR" sz="900" b="1" kern="0" dirty="0">
              <a:solidFill>
                <a:srgbClr val="000000"/>
              </a:solidFill>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1.1 The regatta will be governed by the rules as defined in World Sailing (WS) the Racing Rules of sailing (RRS)</a:t>
            </a:r>
            <a:endParaRPr lang="en-US" altLang="ko-KR" sz="800" kern="0" dirty="0">
              <a:solidFill>
                <a:srgbClr val="000000"/>
              </a:solidFill>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1.2 WS Offshore Special Regulations(OSR 2022-2023) Category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3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will apply. </a:t>
            </a:r>
            <a:endParaRPr lang="en-US" altLang="ko-KR" sz="800" kern="0" dirty="0">
              <a:effectLst/>
              <a:latin typeface="Arial" panose="020B0604020202020204" pitchFamily="34" charset="0"/>
              <a:cs typeface="Arial" panose="020B0604020202020204" pitchFamily="34" charset="0"/>
            </a:endParaRPr>
          </a:p>
          <a:p>
            <a:pPr fontAlgn="base"/>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1.3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Rules as defined in Offshore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Racing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Congress(ORC) will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apply.</a:t>
            </a:r>
            <a:endParaRPr lang="en-US" altLang="ko-KR" sz="800" kern="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1.4 In all rules governing this event, the notations;</a:t>
            </a:r>
            <a:endParaRPr lang="en-US" altLang="ko-KR" sz="800" kern="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1.4.1 </a:t>
            </a:r>
            <a:r>
              <a:rPr lang="en-US" altLang="ko-KR" sz="800" b="1" kern="0" dirty="0">
                <a:effectLst/>
                <a:latin typeface="Arial" panose="020B0604020202020204" pitchFamily="34" charset="0"/>
                <a:ea typeface="맑은 고딕" panose="020B0503020000020004" pitchFamily="50" charset="-127"/>
                <a:cs typeface="Arial" panose="020B0604020202020204" pitchFamily="34" charset="0"/>
              </a:rPr>
              <a:t>[SP]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denotes a rule for which a standard penalty may be applied by the race committee without a hearing. This changes RRS 63.1 and A5.</a:t>
            </a:r>
            <a:endParaRPr lang="en-US" altLang="ko-KR" sz="800" kern="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1.4.2 </a:t>
            </a:r>
            <a:r>
              <a:rPr lang="en-US" altLang="ko-KR" sz="800" b="1" kern="0" dirty="0">
                <a:effectLst/>
                <a:latin typeface="Arial" panose="020B0604020202020204" pitchFamily="34" charset="0"/>
                <a:ea typeface="맑은 고딕" panose="020B0503020000020004" pitchFamily="50" charset="-127"/>
                <a:cs typeface="Arial" panose="020B0604020202020204" pitchFamily="34" charset="0"/>
              </a:rPr>
              <a:t>[NP]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denotes a rule that shall not be grounds for protests by a boat. This changes RRS60.1(a).</a:t>
            </a:r>
            <a:endParaRPr lang="en-US" altLang="ko-KR" sz="800" kern="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1.5 National Prescription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of Korean Sailing Federation</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 will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apply. </a:t>
            </a:r>
            <a:endParaRPr lang="en-US" altLang="ko-KR" sz="800" kern="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1.6 If there is a conflict between languages the English text will take precedence.</a:t>
            </a:r>
            <a:endParaRPr lang="en-US" altLang="ko-KR" sz="800" kern="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1.7 If there is a conflict between </a:t>
            </a:r>
            <a:r>
              <a:rPr lang="en-US" altLang="ko-KR" sz="800" kern="0" dirty="0" err="1">
                <a:effectLst/>
                <a:latin typeface="Arial" panose="020B0604020202020204" pitchFamily="34" charset="0"/>
                <a:ea typeface="맑은 고딕" panose="020B0503020000020004" pitchFamily="50" charset="-127"/>
                <a:cs typeface="Arial" panose="020B0604020202020204" pitchFamily="34" charset="0"/>
              </a:rPr>
              <a:t>NoR</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 and SI, SI will take precedence. This changes RRS 63.7.</a:t>
            </a:r>
          </a:p>
          <a:p>
            <a:pPr marL="0" marR="0" indent="0" algn="l" fontAlgn="base" latinLnBrk="0">
              <a:spcBef>
                <a:spcPts val="0"/>
              </a:spcBef>
              <a:spcAft>
                <a:spcPts val="0"/>
              </a:spcAft>
            </a:pPr>
            <a:endParaRPr lang="en-US" altLang="ko-KR" sz="800" kern="0" dirty="0">
              <a:effectLst/>
              <a:latin typeface="Arial" panose="020B0604020202020204" pitchFamily="34" charset="0"/>
              <a:cs typeface="Arial" panose="020B0604020202020204" pitchFamily="34" charset="0"/>
            </a:endParaRPr>
          </a:p>
          <a:p>
            <a:pPr algn="just" fontAlgn="base" latinLnBrk="1"/>
            <a:r>
              <a:rPr lang="en-US" altLang="ko-KR" sz="800" b="1" kern="0" dirty="0">
                <a:latin typeface="Arial" panose="020B0604020202020204" pitchFamily="34" charset="0"/>
                <a:ea typeface="맑은 고딕" panose="020B0503020000020004" pitchFamily="50" charset="-127"/>
                <a:cs typeface="Arial" panose="020B0604020202020204" pitchFamily="34" charset="0"/>
              </a:rPr>
              <a:t>2. </a:t>
            </a:r>
            <a:r>
              <a:rPr lang="en-US" altLang="ko-KR" sz="800" b="1" kern="0" dirty="0">
                <a:latin typeface="+mj-ea"/>
              </a:rPr>
              <a:t>[NP][DP] </a:t>
            </a:r>
            <a:r>
              <a:rPr lang="en-US" altLang="ko-KR" sz="800" b="1" kern="0" dirty="0">
                <a:latin typeface="Arial" panose="020B0604020202020204" pitchFamily="34" charset="0"/>
                <a:ea typeface="맑은 고딕" panose="020B0503020000020004" pitchFamily="50" charset="-127"/>
                <a:cs typeface="Arial" panose="020B0604020202020204" pitchFamily="34" charset="0"/>
              </a:rPr>
              <a:t>ADVERTISING </a:t>
            </a:r>
            <a:endParaRPr lang="en-US" altLang="ko-KR" sz="800" b="1" kern="0" dirty="0">
              <a:latin typeface="Arial" panose="020B0604020202020204" pitchFamily="34" charset="0"/>
              <a:cs typeface="Arial" panose="020B0604020202020204" pitchFamily="34" charset="0"/>
            </a:endParaRPr>
          </a:p>
          <a:p>
            <a:pPr fontAlgn="base"/>
            <a:r>
              <a:rPr lang="en-US" altLang="ko-KR" sz="800" kern="0" dirty="0">
                <a:latin typeface="Arial" panose="020B0604020202020204" pitchFamily="34" charset="0"/>
                <a:ea typeface="맑은 고딕" panose="020B0503020000020004" pitchFamily="50" charset="-127"/>
                <a:cs typeface="Arial" panose="020B0604020202020204" pitchFamily="34" charset="0"/>
              </a:rPr>
              <a:t>2.1 WS Regulation 20, </a:t>
            </a:r>
            <a:r>
              <a:rPr lang="en-US" altLang="ko-KR" sz="800" kern="0" dirty="0">
                <a:solidFill>
                  <a:srgbClr val="0000FF"/>
                </a:solidFill>
                <a:latin typeface="Arial" panose="020B0604020202020204" pitchFamily="34" charset="0"/>
                <a:ea typeface="맑은 고딕" panose="020B0503020000020004" pitchFamily="50" charset="-127"/>
                <a:cs typeface="Arial" panose="020B0604020202020204" pitchFamily="34" charset="0"/>
              </a:rPr>
              <a:t>Advertising </a:t>
            </a:r>
            <a:r>
              <a:rPr lang="en-US" altLang="ko-KR" sz="800" kern="0" dirty="0" smtClean="0">
                <a:solidFill>
                  <a:srgbClr val="0000FF"/>
                </a:solidFill>
                <a:latin typeface="Arial" panose="020B0604020202020204" pitchFamily="34" charset="0"/>
                <a:ea typeface="맑은 고딕" panose="020B0503020000020004" pitchFamily="50" charset="-127"/>
                <a:cs typeface="Arial" panose="020B0604020202020204" pitchFamily="34" charset="0"/>
              </a:rPr>
              <a:t>Code </a:t>
            </a:r>
            <a:r>
              <a:rPr lang="en-US" altLang="ko-KR" sz="800" kern="0" dirty="0">
                <a:latin typeface="Arial" panose="020B0604020202020204" pitchFamily="34" charset="0"/>
                <a:ea typeface="맑은 고딕" panose="020B0503020000020004" pitchFamily="50" charset="-127"/>
                <a:cs typeface="Arial" panose="020B0604020202020204" pitchFamily="34" charset="0"/>
              </a:rPr>
              <a:t>will apply.</a:t>
            </a:r>
            <a:endParaRPr lang="en-US" altLang="ko-KR" sz="800" kern="0" dirty="0">
              <a:latin typeface="Arial" panose="020B0604020202020204" pitchFamily="34" charset="0"/>
              <a:cs typeface="Arial" panose="020B0604020202020204" pitchFamily="34" charset="0"/>
            </a:endParaRPr>
          </a:p>
          <a:p>
            <a:pPr fontAlgn="base"/>
            <a:r>
              <a:rPr lang="en-US" altLang="ko-KR" sz="800" kern="0" dirty="0">
                <a:latin typeface="Arial" panose="020B0604020202020204" pitchFamily="34" charset="0"/>
                <a:ea typeface="맑은 고딕" panose="020B0503020000020004" pitchFamily="50" charset="-127"/>
                <a:cs typeface="Arial" panose="020B0604020202020204" pitchFamily="34" charset="0"/>
              </a:rPr>
              <a:t>2.2 [NP][DP] There is no restriction on the individual advertising of participants and boats. However, boats shall display bow numbers, flags, and advertising instruments supplied by the Organizing Authority(OA) with the instruction.</a:t>
            </a:r>
            <a:endParaRPr lang="en-US" altLang="ko-KR" sz="800" kern="0" dirty="0">
              <a:latin typeface="Arial" panose="020B0604020202020204" pitchFamily="34" charset="0"/>
              <a:cs typeface="Arial" panose="020B0604020202020204" pitchFamily="34" charset="0"/>
            </a:endParaRPr>
          </a:p>
          <a:p>
            <a:pPr fontAlgn="base"/>
            <a:r>
              <a:rPr lang="en-US" altLang="ko-KR" sz="800" kern="0" dirty="0">
                <a:latin typeface="Arial" panose="020B0604020202020204" pitchFamily="34" charset="0"/>
                <a:ea typeface="맑은 고딕" panose="020B0503020000020004" pitchFamily="50" charset="-127"/>
                <a:cs typeface="Arial" panose="020B0604020202020204" pitchFamily="34" charset="0"/>
              </a:rPr>
              <a:t>2.3 The OA may also require the installation, at no cost to competitor of onboard video cameras, position devices, and guest. Refusing the above or tampering with the mounted equipment can result with the entry being denied or the boat disqualified respectively. (See RRS 76.1)</a:t>
            </a:r>
          </a:p>
          <a:p>
            <a:pPr marL="0" marR="0" indent="0" algn="l" fontAlgn="base" latinLnBrk="0">
              <a:spcBef>
                <a:spcPts val="0"/>
              </a:spcBef>
              <a:spcAft>
                <a:spcPts val="0"/>
              </a:spcAft>
            </a:pPr>
            <a:endParaRPr lang="en-US" altLang="ko-KR" sz="800" kern="0" dirty="0">
              <a:effectLst/>
              <a:latin typeface="Arial" panose="020B0604020202020204" pitchFamily="34" charset="0"/>
              <a:cs typeface="Arial" panose="020B0604020202020204" pitchFamily="34" charset="0"/>
            </a:endParaRPr>
          </a:p>
          <a:p>
            <a:pPr marL="0" marR="0" indent="0" algn="just" fontAlgn="base" latinLnBrk="1">
              <a:spcBef>
                <a:spcPts val="0"/>
              </a:spcBef>
              <a:spcAft>
                <a:spcPts val="0"/>
              </a:spcAft>
            </a:pPr>
            <a:r>
              <a:rPr lang="en-US" altLang="ko-KR" sz="900" b="1" kern="0" dirty="0">
                <a:effectLst/>
                <a:latin typeface="Arial" panose="020B0604020202020204" pitchFamily="34" charset="0"/>
                <a:ea typeface="맑은 고딕" panose="020B0503020000020004" pitchFamily="50" charset="-127"/>
                <a:cs typeface="Arial" panose="020B0604020202020204" pitchFamily="34" charset="0"/>
              </a:rPr>
              <a:t>3. ELIGIBILITY </a:t>
            </a:r>
            <a:endParaRPr lang="en-US" altLang="ko-KR" sz="900" b="1" kern="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The regatta is open to boats of the ORC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and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boats participating in the competition must satisfy the following requirements in order to have its entry accepted. The decision to participate will be finalized by </a:t>
            </a:r>
            <a:r>
              <a:rPr lang="en-US" altLang="ko-KR" sz="800" kern="0">
                <a:effectLst/>
                <a:latin typeface="Arial" panose="020B0604020202020204" pitchFamily="34" charset="0"/>
                <a:ea typeface="맑은 고딕" panose="020B0503020000020004" pitchFamily="50" charset="-127"/>
                <a:cs typeface="Arial" panose="020B0604020202020204" pitchFamily="34" charset="0"/>
              </a:rPr>
              <a:t>Organizing </a:t>
            </a:r>
            <a:r>
              <a:rPr lang="en-US" altLang="ko-KR" sz="800" kern="0" smtClean="0">
                <a:effectLst/>
                <a:latin typeface="Arial" panose="020B0604020202020204" pitchFamily="34" charset="0"/>
                <a:ea typeface="맑은 고딕" panose="020B0503020000020004" pitchFamily="50" charset="-127"/>
                <a:cs typeface="Arial" panose="020B0604020202020204" pitchFamily="34" charset="0"/>
              </a:rPr>
              <a:t>Authority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OA).</a:t>
            </a:r>
          </a:p>
          <a:p>
            <a:pPr marL="0" marR="0" indent="0" algn="l" fontAlgn="base" latinLnBrk="0">
              <a:spcBef>
                <a:spcPts val="0"/>
              </a:spcBef>
              <a:spcAft>
                <a:spcPts val="0"/>
              </a:spcAft>
            </a:pPr>
            <a:endParaRPr lang="en-US" altLang="ko-KR" sz="800" kern="0" dirty="0">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spcBef>
                <a:spcPts val="0"/>
              </a:spcBef>
              <a:spcAft>
                <a:spcPts val="0"/>
              </a:spcAft>
            </a:pP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3.1 A boat shall</a:t>
            </a:r>
            <a:endParaRPr lang="en-US" altLang="ko-KR" sz="800" kern="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(a)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be self righting mono hull of at least 30 feet with ballast keel.</a:t>
            </a:r>
            <a:endParaRPr lang="en-US" altLang="ko-KR" sz="800" kern="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(b)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comply with WS Offshore Special Regulation for Category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3.(</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see attachment 1)</a:t>
            </a:r>
            <a:endParaRPr lang="en-US" altLang="ko-KR" sz="800" kern="0" dirty="0">
              <a:effectLst/>
              <a:latin typeface="Arial" panose="020B0604020202020204" pitchFamily="34" charset="0"/>
              <a:cs typeface="Arial" panose="020B0604020202020204" pitchFamily="34" charset="0"/>
            </a:endParaRPr>
          </a:p>
          <a:p>
            <a:pPr fontAlgn="base"/>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(c)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shall have a valid ORC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certificate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issued in 2022 and shall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   </a:t>
            </a:r>
          </a:p>
          <a:p>
            <a:pPr fontAlgn="base"/>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comply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with all the provisions of the ORC Rating Systems Rule </a:t>
            </a:r>
            <a:endPar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endParaRPr>
          </a:p>
          <a:p>
            <a:pPr fontAlgn="base"/>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except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those specifically modified or deleted by </a:t>
            </a:r>
            <a:r>
              <a:rPr lang="en-US" altLang="ko-KR" sz="800" kern="0" dirty="0" err="1">
                <a:effectLst/>
                <a:latin typeface="Arial" panose="020B0604020202020204" pitchFamily="34" charset="0"/>
                <a:ea typeface="맑은 고딕" panose="020B0503020000020004" pitchFamily="50" charset="-127"/>
                <a:cs typeface="Arial" panose="020B0604020202020204" pitchFamily="34" charset="0"/>
              </a:rPr>
              <a:t>NoR</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 or </a:t>
            </a:r>
            <a:endPar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endParaRPr>
          </a:p>
          <a:p>
            <a:pPr fontAlgn="base"/>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SI</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.(RRS 78.1). ORC certificate must be issued prior to entry </a:t>
            </a:r>
            <a:endPar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endParaRPr>
          </a:p>
          <a:p>
            <a:pPr fontAlgn="base"/>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and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submitted at the time of entry</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 Refer to the notice of the </a:t>
            </a:r>
          </a:p>
          <a:p>
            <a:pPr fontAlgn="base"/>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event homepage (</a:t>
            </a:r>
            <a:r>
              <a:rPr lang="en-US" altLang="ko-KR" sz="800" kern="0" dirty="0" smtClean="0">
                <a:latin typeface="+mj-ea"/>
                <a:hlinkClick r:id="rId2"/>
              </a:rPr>
              <a:t>www.namhaeancup.co.kr</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 for the </a:t>
            </a:r>
          </a:p>
          <a:p>
            <a:pPr fontAlgn="base"/>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certification.</a:t>
            </a:r>
            <a:endParaRPr lang="en-US" altLang="ko-KR" sz="800" kern="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(d)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have crews that satisfy the requirements of </a:t>
            </a:r>
            <a:r>
              <a:rPr lang="en-US" altLang="ko-KR" sz="800" kern="0" dirty="0" err="1">
                <a:effectLst/>
                <a:latin typeface="Arial" panose="020B0604020202020204" pitchFamily="34" charset="0"/>
                <a:ea typeface="맑은 고딕" panose="020B0503020000020004" pitchFamily="50" charset="-127"/>
                <a:cs typeface="Arial" panose="020B0604020202020204" pitchFamily="34" charset="0"/>
              </a:rPr>
              <a:t>NoR</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 3.4.</a:t>
            </a:r>
            <a:endParaRPr lang="en-US" altLang="ko-KR" sz="800" kern="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ORC rating certificate (2022) must be issued in person. Issued at www.orc.org / Refer to the announcement on the official website of the competition</a:t>
            </a:r>
            <a:endParaRPr lang="en-US" altLang="ko-KR" sz="800" kern="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3.2 The person in charge(owner or skipper) of each boat shall complete 'Safety Inspection </a:t>
            </a:r>
            <a:r>
              <a:rPr lang="en-US" altLang="ko-KR" sz="800" kern="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Card' and submit it with 'Entry Form'. Boat shall be safety checked at the venue in accordance with the OSR category </a:t>
            </a:r>
            <a:r>
              <a:rPr lang="en-US" altLang="ko-KR" sz="800" kern="0"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3 </a:t>
            </a:r>
            <a:r>
              <a:rPr lang="en-US" altLang="ko-KR" sz="800" kern="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and the boats that achieve </a:t>
            </a:r>
            <a:r>
              <a:rPr lang="en-US" altLang="ko-KR" sz="800" kern="0" dirty="0">
                <a:solidFill>
                  <a:srgbClr val="0000FF"/>
                </a:solidFill>
                <a:effectLst/>
                <a:latin typeface="Arial" panose="020B0604020202020204" pitchFamily="34" charset="0"/>
                <a:ea typeface="맑은 고딕" panose="020B0503020000020004" pitchFamily="50" charset="-127"/>
                <a:cs typeface="Arial" panose="020B0604020202020204" pitchFamily="34" charset="0"/>
              </a:rPr>
              <a:t>'suitable </a:t>
            </a:r>
            <a:r>
              <a:rPr lang="en-US" altLang="ko-KR" sz="800" kern="0" dirty="0" smtClean="0">
                <a:solidFill>
                  <a:srgbClr val="0000FF"/>
                </a:solidFill>
                <a:effectLst/>
                <a:latin typeface="Arial" panose="020B0604020202020204" pitchFamily="34" charset="0"/>
                <a:ea typeface="맑은 고딕" panose="020B0503020000020004" pitchFamily="50" charset="-127"/>
                <a:cs typeface="Arial" panose="020B0604020202020204" pitchFamily="34" charset="0"/>
              </a:rPr>
              <a:t>judgement’ </a:t>
            </a:r>
            <a:r>
              <a:rPr lang="en-US" altLang="ko-KR" sz="800" kern="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by the safety inspector are allowed to race.</a:t>
            </a:r>
            <a:endParaRPr lang="en-US" altLang="ko-KR" sz="800" kern="0" dirty="0">
              <a:solidFill>
                <a:srgbClr val="000000"/>
              </a:solidFill>
              <a:effectLst/>
              <a:latin typeface="Arial" panose="020B0604020202020204" pitchFamily="34" charset="0"/>
              <a:cs typeface="Arial" panose="020B0604020202020204" pitchFamily="34" charset="0"/>
            </a:endParaRPr>
          </a:p>
          <a:p>
            <a:pPr marL="0" marR="0" indent="0" algn="just" fontAlgn="base" latinLnBrk="1">
              <a:spcBef>
                <a:spcPts val="0"/>
              </a:spcBef>
              <a:spcAft>
                <a:spcPts val="0"/>
              </a:spcAft>
            </a:pPr>
            <a:r>
              <a:rPr lang="en-US" altLang="ko-KR" sz="800" kern="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3.3 Eligibility of Crews </a:t>
            </a:r>
            <a:endParaRPr lang="en-US" altLang="ko-KR" sz="800" kern="0" dirty="0">
              <a:solidFill>
                <a:srgbClr val="000000"/>
              </a:solidFill>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(a) </a:t>
            </a:r>
            <a:r>
              <a:rPr lang="en-US" altLang="ko-KR" sz="800" kern="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The minimum number of crews including skipper on a boat must be 5 and age must be over 18.</a:t>
            </a:r>
            <a:endParaRPr lang="en-US" altLang="ko-KR" sz="800" kern="0" dirty="0">
              <a:solidFill>
                <a:srgbClr val="000000"/>
              </a:solidFill>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(b) </a:t>
            </a:r>
            <a:r>
              <a:rPr lang="en-US" altLang="ko-KR" sz="800" kern="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All Korean crews shall be valid registered competitor to KSAF.</a:t>
            </a:r>
            <a:endParaRPr lang="en-US" altLang="ko-KR" sz="800" kern="0" dirty="0">
              <a:solidFill>
                <a:srgbClr val="000000"/>
              </a:solidFill>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(c) </a:t>
            </a:r>
            <a:r>
              <a:rPr lang="en-US" altLang="ko-KR" sz="800" kern="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[DP] If OA determines that there are safety problems or other problems, such as </a:t>
            </a:r>
            <a:r>
              <a:rPr lang="en-US" altLang="ko-KR" sz="800" kern="0" dirty="0" err="1">
                <a:solidFill>
                  <a:srgbClr val="000000"/>
                </a:solidFill>
                <a:effectLst/>
                <a:latin typeface="Arial" panose="020B0604020202020204" pitchFamily="34" charset="0"/>
                <a:ea typeface="맑은 고딕" panose="020B0503020000020004" pitchFamily="50" charset="-127"/>
                <a:cs typeface="Arial" panose="020B0604020202020204" pitchFamily="34" charset="0"/>
              </a:rPr>
              <a:t>unsportsman</a:t>
            </a:r>
            <a:r>
              <a:rPr lang="en-US" altLang="ko-KR" sz="800" kern="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-like conduct, with a boat or its competitors, the OA may refuse or cancel their entry.</a:t>
            </a:r>
            <a:endParaRPr lang="en-US" altLang="ko-KR" sz="800" kern="0" dirty="0">
              <a:solidFill>
                <a:srgbClr val="000000"/>
              </a:solidFill>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(d) </a:t>
            </a:r>
            <a:r>
              <a:rPr lang="en-US" altLang="ko-KR" sz="800" kern="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It is recommended that all participating teams wear a team uniform during the regatta.</a:t>
            </a:r>
            <a:endParaRPr lang="en-US" altLang="ko-KR" sz="800" kern="0" dirty="0">
              <a:solidFill>
                <a:srgbClr val="000000"/>
              </a:solidFill>
              <a:effectLst/>
              <a:latin typeface="Arial" panose="020B0604020202020204" pitchFamily="34" charset="0"/>
              <a:cs typeface="Arial" panose="020B0604020202020204" pitchFamily="34" charset="0"/>
            </a:endParaRPr>
          </a:p>
          <a:p>
            <a:pPr marL="0" marR="0" indent="0" algn="l" fontAlgn="base" latinLnBrk="0">
              <a:lnSpc>
                <a:spcPct val="100000"/>
              </a:lnSpc>
              <a:spcBef>
                <a:spcPts val="0"/>
              </a:spcBef>
              <a:spcAft>
                <a:spcPts val="0"/>
              </a:spcAft>
            </a:pPr>
            <a:endParaRPr lang="en-US" altLang="ko-KR" sz="800" kern="0" spc="0" dirty="0">
              <a:solidFill>
                <a:srgbClr val="000000"/>
              </a:solidFill>
              <a:effectLst/>
              <a:latin typeface="Arial" panose="020B0604020202020204" pitchFamily="34" charset="0"/>
              <a:cs typeface="Arial" panose="020B0604020202020204" pitchFamily="34" charset="0"/>
            </a:endParaRPr>
          </a:p>
        </p:txBody>
      </p:sp>
      <p:cxnSp>
        <p:nvCxnSpPr>
          <p:cNvPr id="7" name="직선 연결선 6">
            <a:extLst>
              <a:ext uri="{FF2B5EF4-FFF2-40B4-BE49-F238E27FC236}">
                <a16:creationId xmlns="" xmlns:a16="http://schemas.microsoft.com/office/drawing/2014/main" id="{723E2461-2F1C-4B85-97F7-D9F1B6A4CBDF}"/>
              </a:ext>
            </a:extLst>
          </p:cNvPr>
          <p:cNvCxnSpPr>
            <a:cxnSpLocks/>
          </p:cNvCxnSpPr>
          <p:nvPr/>
        </p:nvCxnSpPr>
        <p:spPr>
          <a:xfrm>
            <a:off x="4012919" y="540663"/>
            <a:ext cx="0" cy="938779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 xmlns:a16="http://schemas.microsoft.com/office/drawing/2014/main" id="{21D14406-1365-4F3E-BDA7-6147DAADE459}"/>
              </a:ext>
            </a:extLst>
          </p:cNvPr>
          <p:cNvSpPr txBox="1"/>
          <p:nvPr/>
        </p:nvSpPr>
        <p:spPr>
          <a:xfrm>
            <a:off x="2138082" y="171331"/>
            <a:ext cx="3711389" cy="369332"/>
          </a:xfrm>
          <a:prstGeom prst="rect">
            <a:avLst/>
          </a:prstGeom>
          <a:noFill/>
        </p:spPr>
        <p:txBody>
          <a:bodyPr wrap="square" rtlCol="0">
            <a:spAutoFit/>
          </a:bodyPr>
          <a:lstStyle/>
          <a:p>
            <a:pPr algn="ctr"/>
            <a:r>
              <a:rPr lang="en-US" altLang="ko-KR" dirty="0">
                <a:solidFill>
                  <a:srgbClr val="0070C0"/>
                </a:solidFill>
                <a:latin typeface="Arial Black" panose="020B0A04020102020204" pitchFamily="34" charset="0"/>
              </a:rPr>
              <a:t>Notice of Race</a:t>
            </a:r>
            <a:endParaRPr lang="ko-KR" altLang="en-US" dirty="0">
              <a:solidFill>
                <a:srgbClr val="0070C0"/>
              </a:solidFill>
              <a:latin typeface="Arial Black" panose="020B0A04020102020204" pitchFamily="34" charset="0"/>
            </a:endParaRPr>
          </a:p>
        </p:txBody>
      </p:sp>
      <p:sp>
        <p:nvSpPr>
          <p:cNvPr id="6" name="TextBox 5">
            <a:extLst>
              <a:ext uri="{FF2B5EF4-FFF2-40B4-BE49-F238E27FC236}">
                <a16:creationId xmlns="" xmlns:a16="http://schemas.microsoft.com/office/drawing/2014/main" id="{8A92508F-0EA8-4A04-A6BE-10C773694C1B}"/>
              </a:ext>
            </a:extLst>
          </p:cNvPr>
          <p:cNvSpPr txBox="1"/>
          <p:nvPr/>
        </p:nvSpPr>
        <p:spPr>
          <a:xfrm>
            <a:off x="1163984" y="10052397"/>
            <a:ext cx="5647765" cy="215444"/>
          </a:xfrm>
          <a:prstGeom prst="rect">
            <a:avLst/>
          </a:prstGeom>
          <a:noFill/>
        </p:spPr>
        <p:txBody>
          <a:bodyPr wrap="square" rtlCol="0">
            <a:spAutoFit/>
          </a:bodyPr>
          <a:lstStyle/>
          <a:p>
            <a:pPr algn="ctr"/>
            <a:r>
              <a:rPr lang="en-US" altLang="ko-KR" sz="800" dirty="0">
                <a:solidFill>
                  <a:srgbClr val="0070C0"/>
                </a:solidFill>
                <a:latin typeface="Arial Black" panose="020B0A04020102020204" pitchFamily="34" charset="0"/>
              </a:rPr>
              <a:t>KOREA  SOUTHERN  COAST  CUP  2022</a:t>
            </a:r>
            <a:endParaRPr lang="ko-KR" altLang="en-US" sz="800" dirty="0">
              <a:solidFill>
                <a:srgbClr val="0070C0"/>
              </a:solidFill>
              <a:latin typeface="Arial Black" panose="020B0A04020102020204" pitchFamily="34" charset="0"/>
            </a:endParaRPr>
          </a:p>
        </p:txBody>
      </p:sp>
    </p:spTree>
    <p:extLst>
      <p:ext uri="{BB962C8B-B14F-4D97-AF65-F5344CB8AC3E}">
        <p14:creationId xmlns:p14="http://schemas.microsoft.com/office/powerpoint/2010/main" val="320669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6E1D94F1-9211-4526-986A-B34C7443B1E5}"/>
              </a:ext>
            </a:extLst>
          </p:cNvPr>
          <p:cNvSpPr txBox="1"/>
          <p:nvPr/>
        </p:nvSpPr>
        <p:spPr>
          <a:xfrm>
            <a:off x="522625" y="587424"/>
            <a:ext cx="3303942" cy="8759321"/>
          </a:xfrm>
          <a:prstGeom prst="rect">
            <a:avLst/>
          </a:prstGeom>
          <a:noFill/>
        </p:spPr>
        <p:txBody>
          <a:bodyPr wrap="square">
            <a:spAutoFit/>
          </a:bodyPr>
          <a:lstStyle/>
          <a:p>
            <a:pPr marL="0" marR="0" indent="0" algn="just" fontAlgn="base" latinLnBrk="1">
              <a:lnSpc>
                <a:spcPct val="110000"/>
              </a:lnSpc>
              <a:spcBef>
                <a:spcPts val="0"/>
              </a:spcBef>
              <a:spcAft>
                <a:spcPts val="0"/>
              </a:spcAft>
            </a:pPr>
            <a:r>
              <a:rPr lang="en-US" altLang="ko-KR" sz="800" b="1" kern="0" spc="0" dirty="0">
                <a:solidFill>
                  <a:srgbClr val="000000"/>
                </a:solidFill>
                <a:effectLst/>
                <a:latin typeface="Arial" panose="020B0604020202020204" pitchFamily="34" charset="0"/>
                <a:ea typeface="+mj-ea"/>
                <a:cs typeface="Arial" panose="020B0604020202020204" pitchFamily="34" charset="0"/>
              </a:rPr>
              <a:t>4. </a:t>
            </a:r>
            <a:r>
              <a:rPr lang="ko-KR" altLang="en-US" sz="800" b="1" kern="0" spc="0" dirty="0">
                <a:solidFill>
                  <a:srgbClr val="000000"/>
                </a:solidFill>
                <a:effectLst/>
                <a:latin typeface="Arial" panose="020B0604020202020204" pitchFamily="34" charset="0"/>
                <a:ea typeface="+mj-ea"/>
                <a:cs typeface="Arial" panose="020B0604020202020204" pitchFamily="34" charset="0"/>
              </a:rPr>
              <a:t>종목</a:t>
            </a:r>
            <a:endParaRPr lang="ko-KR" altLang="en-US" sz="800" kern="0" spc="0" dirty="0">
              <a:solidFill>
                <a:srgbClr val="000000"/>
              </a:solidFill>
              <a:effectLst/>
              <a:latin typeface="Arial" panose="020B0604020202020204" pitchFamily="34" charset="0"/>
              <a:ea typeface="+mj-ea"/>
              <a:cs typeface="Arial" panose="020B0604020202020204" pitchFamily="34" charset="0"/>
            </a:endParaRPr>
          </a:p>
          <a:p>
            <a:pPr marL="0" marR="0" indent="0" algn="just" fontAlgn="base" latinLnBrk="1">
              <a:lnSpc>
                <a:spcPct val="110000"/>
              </a:lnSpc>
              <a:spcBef>
                <a:spcPts val="0"/>
              </a:spcBef>
              <a:spcAft>
                <a:spcPts val="0"/>
              </a:spcAft>
            </a:pPr>
            <a:r>
              <a:rPr lang="en-US" altLang="ko-KR" sz="800" kern="0" spc="0" dirty="0">
                <a:solidFill>
                  <a:srgbClr val="000000"/>
                </a:solidFill>
                <a:effectLst/>
                <a:latin typeface="Arial" panose="020B0604020202020204" pitchFamily="34" charset="0"/>
                <a:ea typeface="+mj-ea"/>
                <a:cs typeface="Arial" panose="020B0604020202020204" pitchFamily="34" charset="0"/>
              </a:rPr>
              <a:t>4.1 </a:t>
            </a:r>
            <a:r>
              <a:rPr lang="ko-KR" altLang="en-US" sz="800" kern="0" spc="0" dirty="0">
                <a:solidFill>
                  <a:srgbClr val="000000"/>
                </a:solidFill>
                <a:effectLst/>
                <a:latin typeface="Arial" panose="020B0604020202020204" pitchFamily="34" charset="0"/>
                <a:ea typeface="+mj-ea"/>
                <a:cs typeface="Arial" panose="020B0604020202020204" pitchFamily="34" charset="0"/>
              </a:rPr>
              <a:t>경기종목은 </a:t>
            </a:r>
            <a:r>
              <a:rPr lang="en-US" altLang="ko-KR" sz="800" kern="0" spc="0" dirty="0">
                <a:solidFill>
                  <a:srgbClr val="000000"/>
                </a:solidFill>
                <a:effectLst/>
                <a:latin typeface="Arial" panose="020B0604020202020204" pitchFamily="34" charset="0"/>
                <a:ea typeface="+mj-ea"/>
                <a:cs typeface="Arial" panose="020B0604020202020204" pitchFamily="34" charset="0"/>
              </a:rPr>
              <a:t>ORCI </a:t>
            </a:r>
            <a:r>
              <a:rPr lang="ko-KR" altLang="en-US" sz="800" kern="0" spc="0" dirty="0">
                <a:solidFill>
                  <a:srgbClr val="000000"/>
                </a:solidFill>
                <a:effectLst/>
                <a:latin typeface="Arial" panose="020B0604020202020204" pitchFamily="34" charset="0"/>
                <a:ea typeface="+mj-ea"/>
                <a:cs typeface="Arial" panose="020B0604020202020204" pitchFamily="34" charset="0"/>
              </a:rPr>
              <a:t>그리고 </a:t>
            </a:r>
            <a:r>
              <a:rPr lang="en-US" altLang="ko-KR" sz="800" kern="0" spc="0" dirty="0">
                <a:solidFill>
                  <a:srgbClr val="000000"/>
                </a:solidFill>
                <a:effectLst/>
                <a:latin typeface="Arial" panose="020B0604020202020204" pitchFamily="34" charset="0"/>
                <a:ea typeface="+mj-ea"/>
                <a:cs typeface="Arial" panose="020B0604020202020204" pitchFamily="34" charset="0"/>
              </a:rPr>
              <a:t>ORCII </a:t>
            </a:r>
            <a:r>
              <a:rPr lang="ko-KR" altLang="en-US" sz="800" kern="0" spc="0" dirty="0">
                <a:solidFill>
                  <a:srgbClr val="000000"/>
                </a:solidFill>
                <a:effectLst/>
                <a:latin typeface="Arial" panose="020B0604020202020204" pitchFamily="34" charset="0"/>
                <a:ea typeface="+mj-ea"/>
                <a:cs typeface="Arial" panose="020B0604020202020204" pitchFamily="34" charset="0"/>
              </a:rPr>
              <a:t>의 </a:t>
            </a:r>
            <a:r>
              <a:rPr lang="en-US" altLang="ko-KR" sz="800" kern="0" spc="0" dirty="0">
                <a:solidFill>
                  <a:srgbClr val="000000"/>
                </a:solidFill>
                <a:effectLst/>
                <a:latin typeface="Arial" panose="020B0604020202020204" pitchFamily="34" charset="0"/>
                <a:ea typeface="+mj-ea"/>
                <a:cs typeface="Arial" panose="020B0604020202020204" pitchFamily="34" charset="0"/>
              </a:rPr>
              <a:t>2</a:t>
            </a:r>
            <a:r>
              <a:rPr lang="ko-KR" altLang="en-US" sz="800" kern="0" spc="0" dirty="0">
                <a:solidFill>
                  <a:srgbClr val="000000"/>
                </a:solidFill>
                <a:effectLst/>
                <a:latin typeface="Arial" panose="020B0604020202020204" pitchFamily="34" charset="0"/>
                <a:ea typeface="+mj-ea"/>
                <a:cs typeface="Arial" panose="020B0604020202020204" pitchFamily="34" charset="0"/>
              </a:rPr>
              <a:t>개의 클래스로 나눈다</a:t>
            </a:r>
            <a:r>
              <a:rPr lang="en-US" altLang="ko-KR" sz="800" kern="0" spc="0" dirty="0">
                <a:solidFill>
                  <a:srgbClr val="000000"/>
                </a:solidFill>
                <a:effectLst/>
                <a:latin typeface="Arial" panose="020B0604020202020204" pitchFamily="34" charset="0"/>
                <a:ea typeface="+mj-ea"/>
                <a:cs typeface="Arial" panose="020B0604020202020204" pitchFamily="34" charset="0"/>
              </a:rPr>
              <a:t>.</a:t>
            </a:r>
            <a:endParaRPr lang="ko-KR" altLang="en-US" sz="800" kern="0" spc="0" dirty="0">
              <a:solidFill>
                <a:srgbClr val="000000"/>
              </a:solidFill>
              <a:effectLst/>
              <a:latin typeface="Arial" panose="020B0604020202020204" pitchFamily="34" charset="0"/>
              <a:ea typeface="+mj-ea"/>
              <a:cs typeface="Arial" panose="020B0604020202020204" pitchFamily="34" charset="0"/>
            </a:endParaRPr>
          </a:p>
          <a:p>
            <a:pPr algn="just" fontAlgn="base" latinLnBrk="1">
              <a:lnSpc>
                <a:spcPct val="110000"/>
              </a:lnSpc>
            </a:pPr>
            <a:r>
              <a:rPr lang="en-US" altLang="ko-KR" sz="800" kern="0" spc="0" dirty="0">
                <a:solidFill>
                  <a:srgbClr val="000000"/>
                </a:solidFill>
                <a:effectLst/>
                <a:latin typeface="Arial" panose="020B0604020202020204" pitchFamily="34" charset="0"/>
                <a:ea typeface="+mj-ea"/>
                <a:cs typeface="Arial" panose="020B0604020202020204" pitchFamily="34" charset="0"/>
              </a:rPr>
              <a:t>4.2 </a:t>
            </a:r>
            <a:r>
              <a:rPr lang="ko-KR" altLang="en-US" sz="800" kern="0" dirty="0">
                <a:solidFill>
                  <a:srgbClr val="000000"/>
                </a:solidFill>
                <a:latin typeface="Arial" panose="020B0604020202020204" pitchFamily="34" charset="0"/>
                <a:ea typeface="+mj-ea"/>
                <a:cs typeface="Arial" panose="020B0604020202020204" pitchFamily="34" charset="0"/>
              </a:rPr>
              <a:t>클래스의 구분은 참가신청 시 제출한 유효한 </a:t>
            </a:r>
            <a:r>
              <a:rPr lang="en-US" altLang="ko-KR" sz="800" kern="0" dirty="0">
                <a:solidFill>
                  <a:srgbClr val="000000"/>
                </a:solidFill>
                <a:latin typeface="Arial" panose="020B0604020202020204" pitchFamily="34" charset="0"/>
                <a:ea typeface="+mj-ea"/>
                <a:cs typeface="Arial" panose="020B0604020202020204" pitchFamily="34" charset="0"/>
              </a:rPr>
              <a:t>ORC </a:t>
            </a:r>
            <a:r>
              <a:rPr lang="ko-KR" altLang="en-US" sz="800" kern="0" dirty="0">
                <a:solidFill>
                  <a:srgbClr val="000000"/>
                </a:solidFill>
                <a:latin typeface="Arial" panose="020B0604020202020204" pitchFamily="34" charset="0"/>
                <a:ea typeface="+mj-ea"/>
                <a:cs typeface="Arial" panose="020B0604020202020204" pitchFamily="34" charset="0"/>
              </a:rPr>
              <a:t>증명서의 </a:t>
            </a:r>
            <a:r>
              <a:rPr lang="en-US" altLang="ko-KR" sz="800" kern="0" dirty="0">
                <a:solidFill>
                  <a:srgbClr val="000000"/>
                </a:solidFill>
                <a:latin typeface="Arial" panose="020B0604020202020204" pitchFamily="34" charset="0"/>
                <a:ea typeface="+mj-ea"/>
                <a:cs typeface="Arial" panose="020B0604020202020204" pitchFamily="34" charset="0"/>
              </a:rPr>
              <a:t>GPH </a:t>
            </a:r>
          </a:p>
          <a:p>
            <a:pPr algn="just" fontAlgn="base" latinLnBrk="1">
              <a:lnSpc>
                <a:spcPct val="110000"/>
              </a:lnSpc>
            </a:pPr>
            <a:r>
              <a:rPr lang="en-US" altLang="ko-KR" sz="800" kern="0" dirty="0">
                <a:solidFill>
                  <a:srgbClr val="000000"/>
                </a:solidFill>
                <a:latin typeface="Arial" panose="020B0604020202020204" pitchFamily="34" charset="0"/>
                <a:ea typeface="+mj-ea"/>
                <a:cs typeface="Arial" panose="020B0604020202020204" pitchFamily="34" charset="0"/>
              </a:rPr>
              <a:t>      </a:t>
            </a:r>
            <a:r>
              <a:rPr lang="ko-KR" altLang="en-US" sz="800" kern="0" dirty="0">
                <a:solidFill>
                  <a:srgbClr val="000000"/>
                </a:solidFill>
                <a:latin typeface="Arial" panose="020B0604020202020204" pitchFamily="34" charset="0"/>
                <a:ea typeface="+mj-ea"/>
                <a:cs typeface="Arial" panose="020B0604020202020204" pitchFamily="34" charset="0"/>
              </a:rPr>
              <a:t>값에 의하여 구분한다</a:t>
            </a:r>
            <a:r>
              <a:rPr lang="en-US" altLang="ko-KR" sz="800" kern="0" dirty="0">
                <a:solidFill>
                  <a:srgbClr val="000000"/>
                </a:solidFill>
                <a:latin typeface="Arial" panose="020B0604020202020204" pitchFamily="34" charset="0"/>
                <a:ea typeface="+mj-ea"/>
                <a:cs typeface="Arial" panose="020B0604020202020204" pitchFamily="34" charset="0"/>
              </a:rPr>
              <a:t>. </a:t>
            </a:r>
          </a:p>
          <a:p>
            <a:pPr algn="just" fontAlgn="base" latinLnBrk="1">
              <a:lnSpc>
                <a:spcPct val="110000"/>
              </a:lnSpc>
            </a:pPr>
            <a:endParaRPr lang="en-US" altLang="ko-KR" sz="800" kern="0" dirty="0">
              <a:solidFill>
                <a:srgbClr val="000000"/>
              </a:solidFill>
              <a:latin typeface="Arial" panose="020B0604020202020204" pitchFamily="34" charset="0"/>
              <a:ea typeface="+mj-ea"/>
              <a:cs typeface="Arial" panose="020B0604020202020204" pitchFamily="34" charset="0"/>
            </a:endParaRPr>
          </a:p>
          <a:p>
            <a:pPr algn="just" fontAlgn="base" latinLnBrk="1">
              <a:lnSpc>
                <a:spcPct val="110000"/>
              </a:lnSpc>
            </a:pPr>
            <a:endParaRPr lang="en-US" altLang="ko-KR" sz="800" kern="0" dirty="0">
              <a:solidFill>
                <a:srgbClr val="000000"/>
              </a:solidFill>
              <a:latin typeface="Arial" panose="020B0604020202020204" pitchFamily="34" charset="0"/>
              <a:ea typeface="+mj-ea"/>
              <a:cs typeface="Arial" panose="020B0604020202020204" pitchFamily="34" charset="0"/>
            </a:endParaRPr>
          </a:p>
          <a:p>
            <a:pPr algn="just" fontAlgn="base" latinLnBrk="1">
              <a:lnSpc>
                <a:spcPct val="110000"/>
              </a:lnSpc>
            </a:pPr>
            <a:endParaRPr lang="en-US" altLang="ko-KR" sz="800" kern="0" dirty="0">
              <a:solidFill>
                <a:srgbClr val="000000"/>
              </a:solidFill>
              <a:latin typeface="Arial" panose="020B0604020202020204" pitchFamily="34" charset="0"/>
              <a:ea typeface="+mj-ea"/>
              <a:cs typeface="Arial" panose="020B0604020202020204" pitchFamily="34" charset="0"/>
            </a:endParaRPr>
          </a:p>
          <a:p>
            <a:pPr algn="just" fontAlgn="base" latinLnBrk="1">
              <a:lnSpc>
                <a:spcPct val="110000"/>
              </a:lnSpc>
            </a:pPr>
            <a:endParaRPr lang="en-US" altLang="ko-KR" sz="800" kern="0" dirty="0">
              <a:solidFill>
                <a:srgbClr val="000000"/>
              </a:solidFill>
              <a:latin typeface="Arial" panose="020B0604020202020204" pitchFamily="34" charset="0"/>
              <a:ea typeface="+mj-ea"/>
              <a:cs typeface="Arial" panose="020B0604020202020204" pitchFamily="34" charset="0"/>
            </a:endParaRPr>
          </a:p>
          <a:p>
            <a:pPr algn="just" fontAlgn="base" latinLnBrk="1">
              <a:lnSpc>
                <a:spcPct val="110000"/>
              </a:lnSpc>
            </a:pPr>
            <a:endParaRPr lang="en-US" altLang="ko-KR" sz="800" kern="0" dirty="0">
              <a:solidFill>
                <a:srgbClr val="000000"/>
              </a:solidFill>
              <a:latin typeface="Arial" panose="020B0604020202020204" pitchFamily="34" charset="0"/>
              <a:cs typeface="Arial" panose="020B0604020202020204" pitchFamily="34" charset="0"/>
            </a:endParaRPr>
          </a:p>
          <a:p>
            <a:pPr algn="just" fontAlgn="base" latinLnBrk="1">
              <a:lnSpc>
                <a:spcPct val="110000"/>
              </a:lnSpc>
            </a:pPr>
            <a:endParaRPr lang="en-US" altLang="ko-KR" sz="800" kern="0" dirty="0">
              <a:solidFill>
                <a:srgbClr val="000000"/>
              </a:solidFill>
              <a:latin typeface="Arial" panose="020B0604020202020204" pitchFamily="34" charset="0"/>
              <a:cs typeface="Arial" panose="020B0604020202020204" pitchFamily="34" charset="0"/>
            </a:endParaRPr>
          </a:p>
          <a:p>
            <a:pPr algn="just" fontAlgn="base" latinLnBrk="1">
              <a:lnSpc>
                <a:spcPct val="110000"/>
              </a:lnSpc>
            </a:pPr>
            <a:r>
              <a:rPr lang="en-US" altLang="ko-KR" sz="800" kern="0" dirty="0">
                <a:latin typeface="Arial" panose="020B0604020202020204" pitchFamily="34" charset="0"/>
                <a:cs typeface="Arial" panose="020B0604020202020204" pitchFamily="34" charset="0"/>
              </a:rPr>
              <a:t>4.3 </a:t>
            </a:r>
            <a:r>
              <a:rPr lang="ko-KR" altLang="en-US" sz="800" kern="0" dirty="0">
                <a:latin typeface="Arial" panose="020B0604020202020204" pitchFamily="34" charset="0"/>
                <a:cs typeface="Arial" panose="020B0604020202020204" pitchFamily="34" charset="0"/>
              </a:rPr>
              <a:t>어느 한쪽 클래스의 보트 수가 </a:t>
            </a:r>
            <a:r>
              <a:rPr lang="en-US" altLang="ko-KR" sz="800" kern="0" dirty="0">
                <a:latin typeface="Arial" panose="020B0604020202020204" pitchFamily="34" charset="0"/>
                <a:cs typeface="Arial" panose="020B0604020202020204" pitchFamily="34" charset="0"/>
              </a:rPr>
              <a:t>10</a:t>
            </a:r>
            <a:r>
              <a:rPr lang="ko-KR" altLang="en-US" sz="800" kern="0" dirty="0">
                <a:latin typeface="Arial" panose="020B0604020202020204" pitchFamily="34" charset="0"/>
                <a:cs typeface="Arial" panose="020B0604020202020204" pitchFamily="34" charset="0"/>
              </a:rPr>
              <a:t>척 미만이 되는 경우</a:t>
            </a:r>
            <a:r>
              <a:rPr lang="en-US" altLang="ko-KR" sz="800" kern="0" dirty="0">
                <a:latin typeface="Arial" panose="020B0604020202020204" pitchFamily="34" charset="0"/>
                <a:cs typeface="Arial" panose="020B0604020202020204" pitchFamily="34" charset="0"/>
              </a:rPr>
              <a:t>,</a:t>
            </a:r>
            <a:r>
              <a:rPr lang="ko-KR" altLang="en-US" sz="800" kern="0" dirty="0">
                <a:latin typeface="Arial" panose="020B0604020202020204" pitchFamily="34" charset="0"/>
                <a:cs typeface="Arial" panose="020B0604020202020204" pitchFamily="34" charset="0"/>
              </a:rPr>
              <a:t> </a:t>
            </a:r>
            <a:r>
              <a:rPr lang="en-US" altLang="ko-KR" sz="800" kern="0" dirty="0">
                <a:latin typeface="Arial" panose="020B0604020202020204" pitchFamily="34" charset="0"/>
                <a:cs typeface="Arial" panose="020B0604020202020204" pitchFamily="34" charset="0"/>
              </a:rPr>
              <a:t>4.2</a:t>
            </a:r>
            <a:r>
              <a:rPr lang="ko-KR" altLang="en-US" sz="800" kern="0" dirty="0">
                <a:latin typeface="Arial" panose="020B0604020202020204" pitchFamily="34" charset="0"/>
                <a:cs typeface="Arial" panose="020B0604020202020204" pitchFamily="34" charset="0"/>
              </a:rPr>
              <a:t>항의 </a:t>
            </a:r>
            <a:endParaRPr lang="en-US" altLang="ko-KR" sz="800" kern="0" dirty="0">
              <a:latin typeface="Arial" panose="020B0604020202020204" pitchFamily="34" charset="0"/>
              <a:cs typeface="Arial" panose="020B0604020202020204" pitchFamily="34" charset="0"/>
            </a:endParaRPr>
          </a:p>
          <a:p>
            <a:pPr algn="just" fontAlgn="base" latinLnBrk="1">
              <a:lnSpc>
                <a:spcPct val="110000"/>
              </a:lnSpc>
            </a:pPr>
            <a:r>
              <a:rPr lang="en-US" altLang="ko-KR" sz="800" kern="0" dirty="0">
                <a:latin typeface="Arial" panose="020B0604020202020204" pitchFamily="34" charset="0"/>
                <a:cs typeface="Arial" panose="020B0604020202020204" pitchFamily="34" charset="0"/>
              </a:rPr>
              <a:t>      </a:t>
            </a:r>
            <a:r>
              <a:rPr lang="ko-KR" altLang="en-US" sz="800" kern="0" dirty="0">
                <a:latin typeface="Arial" panose="020B0604020202020204" pitchFamily="34" charset="0"/>
                <a:cs typeface="Arial" panose="020B0604020202020204" pitchFamily="34" charset="0"/>
              </a:rPr>
              <a:t>클래스구분 기준 값을 변경할 수 있다</a:t>
            </a:r>
            <a:r>
              <a:rPr lang="en-US" altLang="ko-KR" sz="800" kern="0" dirty="0">
                <a:latin typeface="Arial" panose="020B0604020202020204" pitchFamily="34" charset="0"/>
                <a:cs typeface="Arial" panose="020B0604020202020204" pitchFamily="34" charset="0"/>
              </a:rPr>
              <a:t>.</a:t>
            </a:r>
          </a:p>
          <a:p>
            <a:pPr algn="just" fontAlgn="base" latinLnBrk="1">
              <a:lnSpc>
                <a:spcPct val="110000"/>
              </a:lnSpc>
            </a:pPr>
            <a:r>
              <a:rPr lang="en-US" altLang="ko-KR" sz="800" kern="0" dirty="0">
                <a:latin typeface="Arial" panose="020B0604020202020204" pitchFamily="34" charset="0"/>
                <a:ea typeface="맑은 고딕" panose="020B0503020000020004" pitchFamily="50" charset="-127"/>
                <a:cs typeface="Arial" panose="020B0604020202020204" pitchFamily="34" charset="0"/>
              </a:rPr>
              <a:t>4.4 </a:t>
            </a:r>
            <a:r>
              <a:rPr lang="ko-KR" altLang="en-US" sz="800" kern="0" dirty="0">
                <a:latin typeface="Arial" panose="020B0604020202020204" pitchFamily="34" charset="0"/>
                <a:ea typeface="맑은 고딕" panose="020B0503020000020004" pitchFamily="50" charset="-127"/>
                <a:cs typeface="Arial" panose="020B0604020202020204" pitchFamily="34" charset="0"/>
              </a:rPr>
              <a:t>참가 보트의 클래스 구분은 첫 번째 경기 </a:t>
            </a:r>
            <a:r>
              <a:rPr lang="en-US" altLang="ko-KR" sz="800" kern="0" dirty="0">
                <a:latin typeface="Arial" panose="020B0604020202020204" pitchFamily="34" charset="0"/>
                <a:ea typeface="맑은 고딕" panose="020B0503020000020004" pitchFamily="50" charset="-127"/>
                <a:cs typeface="Arial" panose="020B0604020202020204" pitchFamily="34" charset="0"/>
              </a:rPr>
              <a:t>2</a:t>
            </a:r>
            <a:r>
              <a:rPr lang="ko-KR" altLang="en-US" sz="800" kern="0" dirty="0">
                <a:latin typeface="Arial" panose="020B0604020202020204" pitchFamily="34" charset="0"/>
                <a:ea typeface="맑은 고딕" panose="020B0503020000020004" pitchFamily="50" charset="-127"/>
                <a:cs typeface="Arial" panose="020B0604020202020204" pitchFamily="34" charset="0"/>
              </a:rPr>
              <a:t>일 전 </a:t>
            </a:r>
            <a:r>
              <a:rPr lang="en-US" altLang="ko-KR" sz="800" kern="0" dirty="0">
                <a:latin typeface="Arial" panose="020B0604020202020204" pitchFamily="34" charset="0"/>
                <a:ea typeface="맑은 고딕" panose="020B0503020000020004" pitchFamily="50" charset="-127"/>
                <a:cs typeface="Arial" panose="020B0604020202020204" pitchFamily="34" charset="0"/>
              </a:rPr>
              <a:t>18</a:t>
            </a:r>
            <a:r>
              <a:rPr lang="ko-KR" altLang="en-US" sz="800" kern="0" dirty="0">
                <a:latin typeface="Arial" panose="020B0604020202020204" pitchFamily="34" charset="0"/>
                <a:ea typeface="맑은 고딕" panose="020B0503020000020004" pitchFamily="50" charset="-127"/>
                <a:cs typeface="Arial" panose="020B0604020202020204" pitchFamily="34" charset="0"/>
              </a:rPr>
              <a:t>시에 확정된다</a:t>
            </a:r>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p>
          <a:p>
            <a:pPr algn="just" fontAlgn="base" latinLnBrk="1">
              <a:lnSpc>
                <a:spcPct val="110000"/>
              </a:lnSpc>
            </a:pPr>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ko-KR" altLang="en-US" sz="800" kern="0" dirty="0">
                <a:latin typeface="Arial" panose="020B0604020202020204" pitchFamily="34" charset="0"/>
                <a:ea typeface="맑은 고딕" panose="020B0503020000020004" pitchFamily="50" charset="-127"/>
                <a:cs typeface="Arial" panose="020B0604020202020204" pitchFamily="34" charset="0"/>
              </a:rPr>
              <a:t>이 시점 이후</a:t>
            </a:r>
            <a:r>
              <a:rPr lang="en-US" altLang="ko-KR" sz="800" kern="0" dirty="0">
                <a:latin typeface="Arial" panose="020B0604020202020204" pitchFamily="34" charset="0"/>
                <a:ea typeface="맑은 고딕" panose="020B0503020000020004" pitchFamily="50" charset="-127"/>
                <a:cs typeface="Arial" panose="020B0604020202020204" pitchFamily="34" charset="0"/>
              </a:rPr>
              <a:t>,</a:t>
            </a:r>
            <a:r>
              <a:rPr lang="ko-KR" altLang="en-US" sz="800" kern="0" dirty="0">
                <a:latin typeface="Arial" panose="020B0604020202020204" pitchFamily="34" charset="0"/>
                <a:ea typeface="맑은 고딕" panose="020B0503020000020004" pitchFamily="50" charset="-127"/>
                <a:cs typeface="Arial" panose="020B0604020202020204" pitchFamily="34" charset="0"/>
              </a:rPr>
              <a:t> 계측에 의하여 핸디캡 </a:t>
            </a:r>
            <a:r>
              <a:rPr lang="ko-KR" altLang="en-US" sz="800" kern="0" dirty="0" err="1">
                <a:latin typeface="Arial" panose="020B0604020202020204" pitchFamily="34" charset="0"/>
                <a:ea typeface="맑은 고딕" panose="020B0503020000020004" pitchFamily="50" charset="-127"/>
                <a:cs typeface="Arial" panose="020B0604020202020204" pitchFamily="34" charset="0"/>
              </a:rPr>
              <a:t>레이팅</a:t>
            </a:r>
            <a:r>
              <a:rPr lang="ko-KR" altLang="en-US" sz="800" kern="0" dirty="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a:latin typeface="Arial" panose="020B0604020202020204" pitchFamily="34" charset="0"/>
                <a:ea typeface="맑은 고딕" panose="020B0503020000020004" pitchFamily="50" charset="-127"/>
                <a:cs typeface="Arial" panose="020B0604020202020204" pitchFamily="34" charset="0"/>
              </a:rPr>
              <a:t>(GPH)</a:t>
            </a:r>
            <a:r>
              <a:rPr lang="ko-KR" altLang="en-US" sz="800" kern="0" dirty="0">
                <a:latin typeface="Arial" panose="020B0604020202020204" pitchFamily="34" charset="0"/>
                <a:ea typeface="맑은 고딕" panose="020B0503020000020004" pitchFamily="50" charset="-127"/>
                <a:cs typeface="Arial" panose="020B0604020202020204" pitchFamily="34" charset="0"/>
              </a:rPr>
              <a:t>이 변경되더라</a:t>
            </a:r>
            <a:endParaRPr lang="en-US" altLang="ko-KR" sz="800" kern="0" dirty="0">
              <a:latin typeface="Arial" panose="020B0604020202020204" pitchFamily="34" charset="0"/>
              <a:ea typeface="맑은 고딕" panose="020B0503020000020004" pitchFamily="50" charset="-127"/>
              <a:cs typeface="Arial" panose="020B0604020202020204" pitchFamily="34" charset="0"/>
            </a:endParaRPr>
          </a:p>
          <a:p>
            <a:pPr algn="just" fontAlgn="base" latinLnBrk="1">
              <a:lnSpc>
                <a:spcPct val="110000"/>
              </a:lnSpc>
            </a:pPr>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ko-KR" altLang="en-US" sz="800" kern="0" dirty="0">
                <a:latin typeface="Arial" panose="020B0604020202020204" pitchFamily="34" charset="0"/>
                <a:ea typeface="맑은 고딕" panose="020B0503020000020004" pitchFamily="50" charset="-127"/>
                <a:cs typeface="Arial" panose="020B0604020202020204" pitchFamily="34" charset="0"/>
              </a:rPr>
              <a:t>도 출전 클래스는 변경되지 않는다</a:t>
            </a:r>
            <a:r>
              <a:rPr lang="en-US" altLang="ko-KR" sz="800" kern="0" dirty="0">
                <a:latin typeface="Arial" panose="020B0604020202020204" pitchFamily="34" charset="0"/>
                <a:ea typeface="맑은 고딕" panose="020B0503020000020004" pitchFamily="50" charset="-127"/>
                <a:cs typeface="Arial" panose="020B0604020202020204" pitchFamily="34" charset="0"/>
              </a:rPr>
              <a:t>.</a:t>
            </a:r>
          </a:p>
          <a:p>
            <a:pPr marL="0" marR="0" indent="0" algn="just" fontAlgn="base" latinLnBrk="1">
              <a:lnSpc>
                <a:spcPct val="110000"/>
              </a:lnSpc>
              <a:spcBef>
                <a:spcPts val="0"/>
              </a:spcBef>
              <a:spcAft>
                <a:spcPts val="0"/>
              </a:spcAft>
            </a:pPr>
            <a:endParaRPr lang="ko-KR" altLang="en-US" sz="800" kern="0" spc="0" dirty="0">
              <a:effectLst/>
              <a:latin typeface="Arial" panose="020B0604020202020204" pitchFamily="34" charset="0"/>
              <a:cs typeface="Arial" panose="020B0604020202020204" pitchFamily="34" charset="0"/>
            </a:endParaRPr>
          </a:p>
          <a:p>
            <a:pPr marL="0" marR="0" indent="0" algn="just" fontAlgn="base" latinLnBrk="1">
              <a:lnSpc>
                <a:spcPct val="110000"/>
              </a:lnSpc>
              <a:spcBef>
                <a:spcPts val="0"/>
              </a:spcBef>
              <a:spcAft>
                <a:spcPts val="0"/>
              </a:spcAft>
            </a:pPr>
            <a:r>
              <a:rPr lang="en-US" altLang="ko-KR" sz="800" b="1" kern="0" spc="0" dirty="0">
                <a:effectLst/>
                <a:latin typeface="Arial" panose="020B0604020202020204" pitchFamily="34" charset="0"/>
                <a:ea typeface="맑은 고딕" panose="020B0503020000020004" pitchFamily="50" charset="-127"/>
                <a:cs typeface="Arial" panose="020B0604020202020204" pitchFamily="34" charset="0"/>
              </a:rPr>
              <a:t>5. </a:t>
            </a:r>
            <a:r>
              <a:rPr lang="ko-KR" altLang="en-US" sz="800" b="1" kern="0" spc="0" dirty="0">
                <a:effectLst/>
                <a:latin typeface="Arial" panose="020B0604020202020204" pitchFamily="34" charset="0"/>
                <a:ea typeface="맑은 고딕" panose="020B0503020000020004" pitchFamily="50" charset="-127"/>
                <a:cs typeface="Arial" panose="020B0604020202020204" pitchFamily="34" charset="0"/>
              </a:rPr>
              <a:t>참가신청</a:t>
            </a:r>
            <a:endParaRPr lang="ko-KR" altLang="en-US" sz="800" kern="0" spc="0" dirty="0">
              <a:effectLst/>
              <a:latin typeface="Arial" panose="020B0604020202020204" pitchFamily="34" charset="0"/>
              <a:cs typeface="Arial" panose="020B0604020202020204" pitchFamily="34" charset="0"/>
            </a:endParaRPr>
          </a:p>
          <a:p>
            <a:pPr marL="0" marR="0" indent="0" fontAlgn="base" latinLnBrk="1">
              <a:lnSpc>
                <a:spcPct val="1100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5.1 </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상기 요건을 갖춘 보트는 남해안컵 공식 홈페이지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(www.namhaeancup.co.kr)</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를 통하여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2022</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년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7</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월 </a:t>
            </a:r>
            <a:r>
              <a:rPr lang="en-US" altLang="ko-KR" sz="800" kern="0" spc="0" dirty="0" smtClean="0">
                <a:effectLst/>
                <a:latin typeface="Arial" panose="020B0604020202020204" pitchFamily="34" charset="0"/>
                <a:ea typeface="맑은 고딕" panose="020B0503020000020004" pitchFamily="50" charset="-127"/>
                <a:cs typeface="Arial" panose="020B0604020202020204" pitchFamily="34" charset="0"/>
              </a:rPr>
              <a:t>20</a:t>
            </a:r>
            <a:r>
              <a:rPr lang="ko-KR" altLang="en-US" sz="800" kern="0" spc="0" dirty="0" smtClean="0">
                <a:effectLst/>
                <a:latin typeface="Arial" panose="020B0604020202020204" pitchFamily="34" charset="0"/>
                <a:ea typeface="맑은 고딕" panose="020B0503020000020004" pitchFamily="50" charset="-127"/>
                <a:cs typeface="Arial" panose="020B0604020202020204" pitchFamily="34" charset="0"/>
              </a:rPr>
              <a:t>일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24</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시까지 참가 신청을 완료하여야 하며</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 홈페이지 참가신청이 완료된 보트는 남해안컵 공식 이메일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(koreasccup@gmail.com)</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로 아래 서류를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2022</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년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7</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월 </a:t>
            </a:r>
            <a:r>
              <a:rPr lang="en-US" altLang="ko-KR" sz="800" kern="0" spc="0" dirty="0" smtClean="0">
                <a:effectLst/>
                <a:latin typeface="Arial" panose="020B0604020202020204" pitchFamily="34" charset="0"/>
                <a:ea typeface="맑은 고딕" panose="020B0503020000020004" pitchFamily="50" charset="-127"/>
                <a:cs typeface="Arial" panose="020B0604020202020204" pitchFamily="34" charset="0"/>
              </a:rPr>
              <a:t>22</a:t>
            </a:r>
            <a:r>
              <a:rPr lang="ko-KR" altLang="en-US" sz="800" kern="0" spc="0" dirty="0" smtClean="0">
                <a:effectLst/>
                <a:latin typeface="Arial" panose="020B0604020202020204" pitchFamily="34" charset="0"/>
                <a:ea typeface="맑은 고딕" panose="020B0503020000020004" pitchFamily="50" charset="-127"/>
                <a:cs typeface="Arial" panose="020B0604020202020204" pitchFamily="34" charset="0"/>
              </a:rPr>
              <a:t>일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24</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시까지 제출하여야 참가 등록이 완료된다</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일자와 시간은 한국표준시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(UTC+9) </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기준이다</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a:t>
            </a:r>
            <a:endParaRPr lang="ko-KR" altLang="en-US" sz="800" kern="0" spc="0" dirty="0">
              <a:effectLst/>
              <a:latin typeface="Arial" panose="020B0604020202020204" pitchFamily="34" charset="0"/>
              <a:cs typeface="Arial" panose="020B0604020202020204" pitchFamily="34" charset="0"/>
            </a:endParaRPr>
          </a:p>
          <a:p>
            <a:pPr marL="0" marR="0" indent="0" fontAlgn="base" latinLnBrk="1">
              <a:lnSpc>
                <a:spcPct val="110000"/>
              </a:lnSpc>
              <a:spcBef>
                <a:spcPts val="0"/>
              </a:spcBef>
              <a:spcAft>
                <a:spcPts val="0"/>
              </a:spcAft>
            </a:pPr>
            <a:r>
              <a:rPr lang="en-US" altLang="ko-KR" sz="800" kern="0" spc="0" dirty="0" smtClean="0">
                <a:effectLst/>
                <a:latin typeface="Arial" panose="020B0604020202020204" pitchFamily="34" charset="0"/>
                <a:ea typeface="맑은 고딕" panose="020B0503020000020004" pitchFamily="50" charset="-127"/>
                <a:cs typeface="Arial" panose="020B0604020202020204" pitchFamily="34" charset="0"/>
              </a:rPr>
              <a:t>(a) </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첨부서류</a:t>
            </a:r>
            <a:endParaRPr lang="ko-KR" altLang="en-US" sz="800" kern="0" spc="0" dirty="0">
              <a:effectLst/>
              <a:latin typeface="Arial" panose="020B0604020202020204" pitchFamily="34" charset="0"/>
              <a:cs typeface="Arial" panose="020B0604020202020204" pitchFamily="34" charset="0"/>
            </a:endParaRPr>
          </a:p>
          <a:p>
            <a:pPr marL="0" marR="0" indent="0" fontAlgn="base" latinLnBrk="1">
              <a:lnSpc>
                <a:spcPct val="1100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서명된 안점검사 확인서</a:t>
            </a:r>
            <a:endParaRPr lang="ko-KR" altLang="en-US" sz="800" kern="0" spc="0" dirty="0">
              <a:effectLst/>
              <a:latin typeface="Arial" panose="020B0604020202020204" pitchFamily="34" charset="0"/>
              <a:cs typeface="Arial" panose="020B0604020202020204" pitchFamily="34" charset="0"/>
            </a:endParaRPr>
          </a:p>
          <a:p>
            <a:pPr marL="0" marR="0" indent="0" fontAlgn="base" latinLnBrk="1">
              <a:lnSpc>
                <a:spcPct val="1100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a:t>
            </a:r>
            <a:r>
              <a:rPr lang="ko-KR" altLang="en-US" sz="800" kern="0" spc="0" dirty="0" err="1">
                <a:effectLst/>
                <a:latin typeface="Arial" panose="020B0604020202020204" pitchFamily="34" charset="0"/>
                <a:ea typeface="맑은 고딕" panose="020B0503020000020004" pitchFamily="50" charset="-127"/>
                <a:cs typeface="Arial" panose="020B0604020202020204" pitchFamily="34" charset="0"/>
              </a:rPr>
              <a:t>스키퍼</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또는 선주</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의 신분증 및 통장사본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붙임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5.</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참고</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a:t>
            </a:r>
            <a:endParaRPr lang="ko-KR" altLang="en-US" sz="800" kern="0" spc="0" dirty="0">
              <a:effectLst/>
              <a:latin typeface="Arial" panose="020B0604020202020204" pitchFamily="34" charset="0"/>
              <a:cs typeface="Arial" panose="020B0604020202020204" pitchFamily="34" charset="0"/>
            </a:endParaRPr>
          </a:p>
          <a:p>
            <a:pPr marR="0" fontAlgn="base" latinLnBrk="1">
              <a:lnSpc>
                <a:spcPct val="1100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외국인선수는 등록 시 국적증명서 또는 여권사본을 제출하여야 </a:t>
            </a:r>
            <a:endParaRPr lang="en-US" altLang="ko-KR" sz="800" kern="0" spc="0" dirty="0">
              <a:effectLst/>
              <a:latin typeface="Arial" panose="020B0604020202020204" pitchFamily="34" charset="0"/>
              <a:ea typeface="맑은 고딕" panose="020B0503020000020004" pitchFamily="50" charset="-127"/>
              <a:cs typeface="Arial" panose="020B0604020202020204" pitchFamily="34" charset="0"/>
            </a:endParaRPr>
          </a:p>
          <a:p>
            <a:pPr marR="0" fontAlgn="base" latinLnBrk="1">
              <a:lnSpc>
                <a:spcPct val="110000"/>
              </a:lnSpc>
              <a:spcBef>
                <a:spcPts val="0"/>
              </a:spcBef>
              <a:spcAft>
                <a:spcPts val="0"/>
              </a:spcAft>
            </a:pPr>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한다</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a:t>
            </a:r>
            <a:endParaRPr lang="ko-KR" altLang="en-US" sz="800" kern="0" spc="0" dirty="0">
              <a:effectLst/>
              <a:latin typeface="Arial" panose="020B0604020202020204" pitchFamily="34" charset="0"/>
              <a:cs typeface="Arial" panose="020B0604020202020204" pitchFamily="34" charset="0"/>
            </a:endParaRPr>
          </a:p>
          <a:p>
            <a:pPr marL="0" marR="0" indent="0" fontAlgn="base" latinLnBrk="1">
              <a:lnSpc>
                <a:spcPct val="1100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- 2022</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년 발급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ORC </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증명서</a:t>
            </a:r>
            <a:endParaRPr lang="ko-KR" altLang="en-US" sz="800" kern="0" spc="0" dirty="0">
              <a:effectLst/>
              <a:latin typeface="Arial" panose="020B0604020202020204" pitchFamily="34" charset="0"/>
              <a:cs typeface="Arial" panose="020B0604020202020204" pitchFamily="34" charset="0"/>
            </a:endParaRPr>
          </a:p>
          <a:p>
            <a:pPr marL="0" marR="0" indent="0" fontAlgn="base" latinLnBrk="1">
              <a:lnSpc>
                <a:spcPct val="1100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참가비 납입증명서</a:t>
            </a:r>
            <a:endParaRPr lang="ko-KR" altLang="en-US" sz="800" kern="0" spc="0" dirty="0">
              <a:effectLst/>
              <a:latin typeface="Arial" panose="020B0604020202020204" pitchFamily="34" charset="0"/>
              <a:cs typeface="Arial" panose="020B0604020202020204" pitchFamily="34" charset="0"/>
            </a:endParaRPr>
          </a:p>
          <a:p>
            <a:pPr marL="0" marR="0" indent="0" fontAlgn="base" latinLnBrk="1">
              <a:lnSpc>
                <a:spcPct val="1100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대회공고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22</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항에 따라 유효하게 가입한 보험증서의 사본</a:t>
            </a:r>
            <a:endParaRPr lang="ko-KR" altLang="en-US" sz="800" kern="0" spc="0" dirty="0">
              <a:effectLst/>
              <a:latin typeface="Arial" panose="020B0604020202020204" pitchFamily="34" charset="0"/>
              <a:cs typeface="Arial" panose="020B0604020202020204" pitchFamily="34" charset="0"/>
            </a:endParaRPr>
          </a:p>
          <a:p>
            <a:pPr marL="0" marR="0" indent="0" fontAlgn="base" latinLnBrk="1">
              <a:lnSpc>
                <a:spcPct val="1100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a:t>
            </a: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수상레저기구 안전검사증의 사본</a:t>
            </a:r>
            <a:endParaRPr lang="ko-KR" altLang="en-US" sz="800" kern="0" spc="0" dirty="0">
              <a:effectLst/>
              <a:latin typeface="Arial" panose="020B0604020202020204" pitchFamily="34" charset="0"/>
              <a:cs typeface="Arial" panose="020B0604020202020204" pitchFamily="34" charset="0"/>
            </a:endParaRPr>
          </a:p>
          <a:p>
            <a:pPr marL="0" marR="0" indent="0" algn="just" fontAlgn="base" latinLnBrk="1">
              <a:lnSpc>
                <a:spcPct val="1100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5.2 </a:t>
            </a:r>
            <a:r>
              <a:rPr lang="ko-KR" altLang="en-US" sz="800" kern="0" dirty="0" err="1">
                <a:latin typeface="+mj-ea"/>
                <a:ea typeface="+mj-ea"/>
              </a:rPr>
              <a:t>참가정은</a:t>
            </a:r>
            <a:r>
              <a:rPr lang="ko-KR" altLang="en-US" sz="800" kern="0" dirty="0">
                <a:latin typeface="+mj-ea"/>
                <a:ea typeface="+mj-ea"/>
              </a:rPr>
              <a:t> </a:t>
            </a:r>
            <a:r>
              <a:rPr lang="en-US" altLang="ko-KR" sz="800" kern="0" spc="0" dirty="0">
                <a:effectLst/>
                <a:latin typeface="+mj-ea"/>
                <a:ea typeface="+mj-ea"/>
              </a:rPr>
              <a:t>25</a:t>
            </a:r>
            <a:r>
              <a:rPr lang="ko-KR" altLang="en-US" sz="800" kern="0" spc="0" dirty="0">
                <a:effectLst/>
                <a:latin typeface="+mj-ea"/>
                <a:ea typeface="+mj-ea"/>
              </a:rPr>
              <a:t>척으로 제한하며</a:t>
            </a:r>
            <a:r>
              <a:rPr lang="en-US" altLang="ko-KR" sz="800" kern="0" spc="0" dirty="0">
                <a:effectLst/>
                <a:latin typeface="+mj-ea"/>
                <a:ea typeface="+mj-ea"/>
              </a:rPr>
              <a:t>, </a:t>
            </a:r>
            <a:r>
              <a:rPr lang="ko-KR" altLang="en-US" sz="800" kern="0" spc="0" dirty="0">
                <a:effectLst/>
                <a:latin typeface="+mj-ea"/>
                <a:ea typeface="+mj-ea"/>
              </a:rPr>
              <a:t>참가신청이 많을 경우</a:t>
            </a:r>
            <a:r>
              <a:rPr lang="en-US" altLang="ko-KR" sz="800" kern="0" spc="0" dirty="0">
                <a:effectLst/>
                <a:latin typeface="+mj-ea"/>
                <a:ea typeface="+mj-ea"/>
              </a:rPr>
              <a:t>,</a:t>
            </a:r>
            <a:r>
              <a:rPr lang="ko-KR" altLang="en-US" sz="800" kern="0" spc="0" dirty="0">
                <a:effectLst/>
                <a:latin typeface="+mj-ea"/>
                <a:ea typeface="+mj-ea"/>
              </a:rPr>
              <a:t> 조직위원회</a:t>
            </a:r>
            <a:endParaRPr lang="en-US" altLang="ko-KR" sz="800" kern="0" spc="0" dirty="0">
              <a:effectLst/>
              <a:latin typeface="+mj-ea"/>
              <a:ea typeface="+mj-ea"/>
            </a:endParaRPr>
          </a:p>
          <a:p>
            <a:pPr marL="0" marR="0" indent="0" algn="just" fontAlgn="base" latinLnBrk="1">
              <a:lnSpc>
                <a:spcPct val="1100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에서</a:t>
            </a:r>
            <a:r>
              <a:rPr lang="en-US" altLang="ko-KR" sz="800" kern="0" dirty="0">
                <a:latin typeface="+mj-ea"/>
                <a:ea typeface="+mj-ea"/>
              </a:rPr>
              <a:t> </a:t>
            </a:r>
            <a:r>
              <a:rPr lang="ko-KR" altLang="en-US" sz="800" kern="0" dirty="0">
                <a:latin typeface="+mj-ea"/>
                <a:ea typeface="+mj-ea"/>
              </a:rPr>
              <a:t>외국인 다수 포함 팀</a:t>
            </a:r>
            <a:r>
              <a:rPr lang="en-US" altLang="ko-KR" sz="800" kern="0" dirty="0">
                <a:latin typeface="+mj-ea"/>
                <a:ea typeface="+mj-ea"/>
              </a:rPr>
              <a:t>, </a:t>
            </a:r>
            <a:r>
              <a:rPr lang="en-US" altLang="ko-KR" sz="800" kern="0" dirty="0" smtClean="0">
                <a:latin typeface="+mj-ea"/>
                <a:ea typeface="+mj-ea"/>
              </a:rPr>
              <a:t>GPH </a:t>
            </a:r>
            <a:r>
              <a:rPr lang="ko-KR" altLang="en-US" sz="800" kern="0" dirty="0" smtClean="0">
                <a:latin typeface="+mj-ea"/>
                <a:ea typeface="+mj-ea"/>
              </a:rPr>
              <a:t>숫자가 작은 배</a:t>
            </a:r>
            <a:r>
              <a:rPr lang="en-US" altLang="ko-KR" sz="800" kern="0" dirty="0" smtClean="0">
                <a:latin typeface="+mj-ea"/>
                <a:ea typeface="+mj-ea"/>
              </a:rPr>
              <a:t>, </a:t>
            </a:r>
            <a:r>
              <a:rPr lang="ko-KR" altLang="en-US" sz="800" kern="0" dirty="0">
                <a:latin typeface="+mj-ea"/>
                <a:ea typeface="+mj-ea"/>
              </a:rPr>
              <a:t>참가 크루가 </a:t>
            </a:r>
            <a:r>
              <a:rPr lang="ko-KR" altLang="en-US" sz="800" kern="0" dirty="0" smtClean="0">
                <a:latin typeface="+mj-ea"/>
                <a:ea typeface="+mj-ea"/>
              </a:rPr>
              <a:t>많은</a:t>
            </a:r>
            <a:endParaRPr lang="en-US" altLang="ko-KR" sz="800" kern="0" dirty="0" smtClean="0">
              <a:latin typeface="+mj-ea"/>
              <a:ea typeface="+mj-ea"/>
            </a:endParaRPr>
          </a:p>
          <a:p>
            <a:pPr marL="0" marR="0" indent="0" algn="just" fontAlgn="base" latinLnBrk="1">
              <a:lnSpc>
                <a:spcPct val="110000"/>
              </a:lnSpc>
              <a:spcBef>
                <a:spcPts val="0"/>
              </a:spcBef>
              <a:spcAft>
                <a:spcPts val="0"/>
              </a:spcAft>
            </a:pPr>
            <a:r>
              <a:rPr lang="en-US" altLang="ko-KR" sz="800" kern="0" dirty="0">
                <a:latin typeface="+mj-ea"/>
                <a:ea typeface="+mj-ea"/>
              </a:rPr>
              <a:t> </a:t>
            </a:r>
            <a:r>
              <a:rPr lang="en-US" altLang="ko-KR" sz="800" kern="0" dirty="0" smtClean="0">
                <a:latin typeface="+mj-ea"/>
                <a:ea typeface="+mj-ea"/>
              </a:rPr>
              <a:t> </a:t>
            </a:r>
            <a:r>
              <a:rPr lang="ko-KR" altLang="en-US" sz="800" kern="0" dirty="0" smtClean="0">
                <a:latin typeface="+mj-ea"/>
                <a:ea typeface="+mj-ea"/>
              </a:rPr>
              <a:t> 배를 </a:t>
            </a:r>
            <a:r>
              <a:rPr lang="ko-KR" altLang="en-US" sz="800" kern="0" dirty="0">
                <a:latin typeface="+mj-ea"/>
                <a:ea typeface="+mj-ea"/>
              </a:rPr>
              <a:t>우선하여 </a:t>
            </a:r>
            <a:r>
              <a:rPr lang="ko-KR" altLang="en-US" sz="800" kern="0" dirty="0" smtClean="0">
                <a:latin typeface="+mj-ea"/>
                <a:ea typeface="+mj-ea"/>
              </a:rPr>
              <a:t>결정한다</a:t>
            </a:r>
            <a:r>
              <a:rPr lang="en-US" altLang="ko-KR" sz="800" kern="0" dirty="0" smtClean="0">
                <a:latin typeface="+mj-ea"/>
                <a:ea typeface="+mj-ea"/>
              </a:rPr>
              <a:t>.</a:t>
            </a:r>
            <a:r>
              <a:rPr lang="ko-KR" altLang="en-US" sz="800" kern="0" dirty="0" smtClean="0">
                <a:latin typeface="+mj-ea"/>
                <a:ea typeface="+mj-ea"/>
              </a:rPr>
              <a:t> </a:t>
            </a:r>
            <a:endParaRPr lang="en-US" altLang="ko-KR" sz="800" kern="0" dirty="0">
              <a:latin typeface="+mj-ea"/>
              <a:ea typeface="+mj-ea"/>
            </a:endParaRPr>
          </a:p>
          <a:p>
            <a:pPr algn="just" fontAlgn="base" latinLnBrk="1">
              <a:lnSpc>
                <a:spcPct val="110000"/>
              </a:lnSpc>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5.3 </a:t>
            </a:r>
            <a:r>
              <a:rPr lang="ko-KR" altLang="en-US" sz="800" kern="0" dirty="0">
                <a:latin typeface="Arial" panose="020B0604020202020204" pitchFamily="34" charset="0"/>
                <a:cs typeface="Arial" panose="020B0604020202020204" pitchFamily="34" charset="0"/>
              </a:rPr>
              <a:t>참가신청 시간 이후의 신청은 </a:t>
            </a:r>
            <a:r>
              <a:rPr lang="en-US" altLang="ko-KR" sz="800" kern="0" dirty="0">
                <a:latin typeface="Arial" panose="020B0604020202020204" pitchFamily="34" charset="0"/>
                <a:cs typeface="Arial" panose="020B0604020202020204" pitchFamily="34" charset="0"/>
              </a:rPr>
              <a:t>OA</a:t>
            </a:r>
            <a:r>
              <a:rPr lang="ko-KR" altLang="en-US" sz="800" kern="0" dirty="0">
                <a:latin typeface="Arial" panose="020B0604020202020204" pitchFamily="34" charset="0"/>
                <a:cs typeface="Arial" panose="020B0604020202020204" pitchFamily="34" charset="0"/>
              </a:rPr>
              <a:t>에서 최종 결정한다</a:t>
            </a:r>
            <a:endParaRPr lang="en-US" altLang="ko-KR" sz="800" kern="0" dirty="0">
              <a:latin typeface="Arial" panose="020B0604020202020204" pitchFamily="34" charset="0"/>
              <a:cs typeface="Arial" panose="020B0604020202020204" pitchFamily="34" charset="0"/>
            </a:endParaRPr>
          </a:p>
          <a:p>
            <a:pPr algn="just" fontAlgn="base" latinLnBrk="1">
              <a:lnSpc>
                <a:spcPct val="110000"/>
              </a:lnSpc>
            </a:pPr>
            <a:r>
              <a:rPr lang="en-US" altLang="ko-KR" sz="800" kern="0" dirty="0">
                <a:latin typeface="+mj-ea"/>
                <a:ea typeface="+mj-ea"/>
                <a:cs typeface="Arial" panose="020B0604020202020204" pitchFamily="34" charset="0"/>
              </a:rPr>
              <a:t>5.4 </a:t>
            </a:r>
            <a:r>
              <a:rPr lang="en-US" altLang="ko-KR" sz="800" kern="100" dirty="0">
                <a:effectLst/>
                <a:latin typeface="+mj-ea"/>
                <a:ea typeface="+mj-ea"/>
                <a:cs typeface="Times New Roman" panose="02020603050405020304" pitchFamily="18" charset="0"/>
              </a:rPr>
              <a:t>OA</a:t>
            </a:r>
            <a:r>
              <a:rPr lang="ko-KR" altLang="ko-KR" sz="800" kern="100" dirty="0">
                <a:effectLst/>
                <a:latin typeface="+mj-ea"/>
                <a:ea typeface="+mj-ea"/>
                <a:cs typeface="Helvetica" panose="020B0604020202020204" pitchFamily="34" charset="0"/>
              </a:rPr>
              <a:t>는</a:t>
            </a:r>
            <a:r>
              <a:rPr lang="ko-KR" altLang="ko-KR" sz="800" kern="100" dirty="0">
                <a:effectLst/>
                <a:latin typeface="+mj-ea"/>
                <a:ea typeface="+mj-ea"/>
                <a:cs typeface="Times New Roman" panose="02020603050405020304" pitchFamily="18" charset="0"/>
              </a:rPr>
              <a:t> </a:t>
            </a:r>
            <a:r>
              <a:rPr lang="ko-KR" altLang="en-US" sz="800" kern="100" dirty="0">
                <a:latin typeface="+mj-ea"/>
                <a:ea typeface="+mj-ea"/>
                <a:cs typeface="Times New Roman" panose="02020603050405020304" pitchFamily="18" charset="0"/>
              </a:rPr>
              <a:t>참가</a:t>
            </a:r>
            <a:r>
              <a:rPr lang="ko-KR" altLang="ko-KR" sz="800" kern="100" dirty="0">
                <a:effectLst/>
                <a:latin typeface="+mj-ea"/>
                <a:ea typeface="+mj-ea"/>
                <a:cs typeface="Helvetica" panose="020B0604020202020204" pitchFamily="34" charset="0"/>
              </a:rPr>
              <a:t>신청</a:t>
            </a:r>
            <a:r>
              <a:rPr lang="ko-KR" altLang="ko-KR" sz="800" kern="100" dirty="0">
                <a:effectLst/>
                <a:latin typeface="+mj-ea"/>
                <a:ea typeface="+mj-ea"/>
                <a:cs typeface="Times New Roman" panose="02020603050405020304" pitchFamily="18" charset="0"/>
              </a:rPr>
              <a:t> </a:t>
            </a:r>
            <a:r>
              <a:rPr lang="ko-KR" altLang="ko-KR" sz="800" kern="100" dirty="0">
                <a:effectLst/>
                <a:latin typeface="+mj-ea"/>
                <a:ea typeface="+mj-ea"/>
                <a:cs typeface="Helvetica" panose="020B0604020202020204" pitchFamily="34" charset="0"/>
              </a:rPr>
              <a:t>마감</a:t>
            </a:r>
            <a:r>
              <a:rPr lang="ko-KR" altLang="ko-KR" sz="800" kern="100" dirty="0">
                <a:effectLst/>
                <a:latin typeface="+mj-ea"/>
                <a:ea typeface="+mj-ea"/>
                <a:cs typeface="Times New Roman" panose="02020603050405020304" pitchFamily="18" charset="0"/>
              </a:rPr>
              <a:t> </a:t>
            </a:r>
            <a:r>
              <a:rPr lang="ko-KR" altLang="ko-KR" sz="800" kern="100" dirty="0">
                <a:effectLst/>
                <a:latin typeface="+mj-ea"/>
                <a:ea typeface="+mj-ea"/>
                <a:cs typeface="Helvetica" panose="020B0604020202020204" pitchFamily="34" charset="0"/>
              </a:rPr>
              <a:t>후</a:t>
            </a:r>
            <a:r>
              <a:rPr lang="en-US" altLang="ko-KR" sz="800" kern="100" dirty="0">
                <a:effectLst/>
                <a:latin typeface="+mj-ea"/>
                <a:ea typeface="+mj-ea"/>
                <a:cs typeface="Times New Roman" panose="02020603050405020304" pitchFamily="18" charset="0"/>
              </a:rPr>
              <a:t>, </a:t>
            </a:r>
            <a:r>
              <a:rPr lang="ko-KR" altLang="ko-KR" sz="800" kern="100" dirty="0" smtClean="0">
                <a:effectLst/>
                <a:latin typeface="+mj-ea"/>
                <a:ea typeface="+mj-ea"/>
                <a:cs typeface="Helvetica" panose="020B0604020202020204" pitchFamily="34" charset="0"/>
              </a:rPr>
              <a:t>안전</a:t>
            </a:r>
            <a:r>
              <a:rPr lang="en-US" altLang="ko-KR" sz="800" kern="100" dirty="0" smtClean="0">
                <a:effectLst/>
                <a:latin typeface="+mj-ea"/>
                <a:ea typeface="+mj-ea"/>
                <a:cs typeface="Helvetica" panose="020B0604020202020204" pitchFamily="34" charset="0"/>
              </a:rPr>
              <a:t> </a:t>
            </a:r>
            <a:r>
              <a:rPr lang="ko-KR" altLang="en-US" sz="800" kern="100" dirty="0" smtClean="0">
                <a:effectLst/>
                <a:latin typeface="+mj-ea"/>
                <a:ea typeface="+mj-ea"/>
                <a:cs typeface="Helvetica" panose="020B0604020202020204" pitchFamily="34" charset="0"/>
              </a:rPr>
              <a:t>또는</a:t>
            </a:r>
            <a:r>
              <a:rPr lang="ko-KR" altLang="ko-KR" sz="800" kern="100" dirty="0" smtClean="0">
                <a:effectLst/>
                <a:latin typeface="+mj-ea"/>
                <a:ea typeface="+mj-ea"/>
                <a:cs typeface="Times New Roman" panose="02020603050405020304" pitchFamily="18" charset="0"/>
              </a:rPr>
              <a:t> </a:t>
            </a:r>
            <a:r>
              <a:rPr lang="ko-KR" altLang="ko-KR" sz="800" kern="100" dirty="0">
                <a:effectLst/>
                <a:latin typeface="+mj-ea"/>
                <a:ea typeface="+mj-ea"/>
                <a:cs typeface="Helvetica" panose="020B0604020202020204" pitchFamily="34" charset="0"/>
              </a:rPr>
              <a:t>원활한</a:t>
            </a:r>
            <a:r>
              <a:rPr lang="ko-KR" altLang="ko-KR" sz="800" kern="100" dirty="0">
                <a:effectLst/>
                <a:latin typeface="+mj-ea"/>
                <a:ea typeface="+mj-ea"/>
                <a:cs typeface="Times New Roman" panose="02020603050405020304" pitchFamily="18" charset="0"/>
              </a:rPr>
              <a:t> </a:t>
            </a:r>
            <a:r>
              <a:rPr lang="ko-KR" altLang="ko-KR" sz="800" kern="100" dirty="0">
                <a:effectLst/>
                <a:latin typeface="+mj-ea"/>
                <a:ea typeface="+mj-ea"/>
                <a:cs typeface="Helvetica" panose="020B0604020202020204" pitchFamily="34" charset="0"/>
              </a:rPr>
              <a:t>경기</a:t>
            </a:r>
            <a:r>
              <a:rPr lang="ko-KR" altLang="ko-KR" sz="800" kern="100" dirty="0">
                <a:effectLst/>
                <a:latin typeface="+mj-ea"/>
                <a:ea typeface="+mj-ea"/>
                <a:cs typeface="Times New Roman" panose="02020603050405020304" pitchFamily="18" charset="0"/>
              </a:rPr>
              <a:t> </a:t>
            </a:r>
            <a:r>
              <a:rPr lang="ko-KR" altLang="ko-KR" sz="800" kern="100" dirty="0">
                <a:effectLst/>
                <a:latin typeface="+mj-ea"/>
                <a:ea typeface="+mj-ea"/>
                <a:cs typeface="Helvetica" panose="020B0604020202020204" pitchFamily="34" charset="0"/>
              </a:rPr>
              <a:t>진행을</a:t>
            </a:r>
            <a:r>
              <a:rPr lang="ko-KR" altLang="ko-KR" sz="800" kern="100" dirty="0">
                <a:effectLst/>
                <a:latin typeface="+mj-ea"/>
                <a:ea typeface="+mj-ea"/>
                <a:cs typeface="Times New Roman" panose="02020603050405020304" pitchFamily="18" charset="0"/>
              </a:rPr>
              <a:t> </a:t>
            </a:r>
            <a:r>
              <a:rPr lang="ko-KR" altLang="ko-KR" sz="800" kern="100" dirty="0">
                <a:effectLst/>
                <a:latin typeface="+mj-ea"/>
                <a:ea typeface="+mj-ea"/>
                <a:cs typeface="Helvetica" panose="020B0604020202020204" pitchFamily="34" charset="0"/>
              </a:rPr>
              <a:t>위하여</a:t>
            </a:r>
            <a:r>
              <a:rPr lang="ko-KR" altLang="ko-KR" sz="800" kern="100" dirty="0">
                <a:effectLst/>
                <a:latin typeface="+mj-ea"/>
                <a:ea typeface="+mj-ea"/>
                <a:cs typeface="Times New Roman" panose="02020603050405020304" pitchFamily="18" charset="0"/>
              </a:rPr>
              <a:t> </a:t>
            </a:r>
            <a:endParaRPr lang="en-US" altLang="ko-KR" sz="800" kern="100" dirty="0" smtClean="0">
              <a:effectLst/>
              <a:latin typeface="+mj-ea"/>
              <a:ea typeface="+mj-ea"/>
              <a:cs typeface="Times New Roman" panose="02020603050405020304" pitchFamily="18" charset="0"/>
            </a:endParaRPr>
          </a:p>
          <a:p>
            <a:pPr algn="just" fontAlgn="base" latinLnBrk="1">
              <a:lnSpc>
                <a:spcPct val="110000"/>
              </a:lnSpc>
            </a:pPr>
            <a:r>
              <a:rPr lang="en-US" altLang="ko-KR" sz="800" kern="100" dirty="0">
                <a:latin typeface="+mj-ea"/>
                <a:ea typeface="+mj-ea"/>
                <a:cs typeface="Times New Roman" panose="02020603050405020304" pitchFamily="18" charset="0"/>
              </a:rPr>
              <a:t> </a:t>
            </a:r>
            <a:r>
              <a:rPr lang="en-US" altLang="ko-KR" sz="800" kern="100" dirty="0" smtClean="0">
                <a:latin typeface="+mj-ea"/>
                <a:ea typeface="+mj-ea"/>
                <a:cs typeface="Times New Roman" panose="02020603050405020304" pitchFamily="18" charset="0"/>
              </a:rPr>
              <a:t>   </a:t>
            </a:r>
            <a:r>
              <a:rPr lang="ko-KR" altLang="ko-KR" sz="800" kern="100" dirty="0" smtClean="0">
                <a:effectLst/>
                <a:latin typeface="+mj-ea"/>
                <a:ea typeface="+mj-ea"/>
                <a:cs typeface="Helvetica" panose="020B0604020202020204" pitchFamily="34" charset="0"/>
              </a:rPr>
              <a:t>보트의</a:t>
            </a:r>
            <a:r>
              <a:rPr lang="ko-KR" altLang="ko-KR" sz="800" kern="100" dirty="0" smtClean="0">
                <a:effectLst/>
                <a:latin typeface="+mj-ea"/>
                <a:ea typeface="+mj-ea"/>
                <a:cs typeface="Times New Roman" panose="02020603050405020304" pitchFamily="18" charset="0"/>
              </a:rPr>
              <a:t> </a:t>
            </a:r>
            <a:r>
              <a:rPr lang="ko-KR" altLang="ko-KR" sz="800" kern="100" dirty="0">
                <a:effectLst/>
                <a:latin typeface="+mj-ea"/>
                <a:ea typeface="+mj-ea"/>
                <a:cs typeface="Helvetica" panose="020B0604020202020204" pitchFamily="34" charset="0"/>
              </a:rPr>
              <a:t>참가를</a:t>
            </a:r>
            <a:r>
              <a:rPr lang="ko-KR" altLang="ko-KR" sz="800" kern="100" dirty="0">
                <a:effectLst/>
                <a:latin typeface="+mj-ea"/>
                <a:ea typeface="+mj-ea"/>
                <a:cs typeface="Times New Roman" panose="02020603050405020304" pitchFamily="18" charset="0"/>
              </a:rPr>
              <a:t> </a:t>
            </a:r>
            <a:r>
              <a:rPr lang="ko-KR" altLang="ko-KR" sz="800" kern="100" dirty="0">
                <a:effectLst/>
                <a:latin typeface="+mj-ea"/>
                <a:ea typeface="+mj-ea"/>
                <a:cs typeface="Helvetica" panose="020B0604020202020204" pitchFamily="34" charset="0"/>
              </a:rPr>
              <a:t>거부할</a:t>
            </a:r>
            <a:r>
              <a:rPr lang="ko-KR" altLang="ko-KR" sz="800" kern="100" dirty="0">
                <a:effectLst/>
                <a:latin typeface="+mj-ea"/>
                <a:ea typeface="+mj-ea"/>
                <a:cs typeface="Times New Roman" panose="02020603050405020304" pitchFamily="18" charset="0"/>
              </a:rPr>
              <a:t> </a:t>
            </a:r>
            <a:r>
              <a:rPr lang="ko-KR" altLang="ko-KR" sz="800" kern="100" dirty="0">
                <a:effectLst/>
                <a:latin typeface="+mj-ea"/>
                <a:ea typeface="+mj-ea"/>
                <a:cs typeface="Helvetica" panose="020B0604020202020204" pitchFamily="34" charset="0"/>
              </a:rPr>
              <a:t>수</a:t>
            </a:r>
            <a:r>
              <a:rPr lang="ko-KR" altLang="ko-KR" sz="800" kern="100" dirty="0">
                <a:effectLst/>
                <a:latin typeface="+mj-ea"/>
                <a:ea typeface="+mj-ea"/>
                <a:cs typeface="Times New Roman" panose="02020603050405020304" pitchFamily="18" charset="0"/>
              </a:rPr>
              <a:t> </a:t>
            </a:r>
            <a:r>
              <a:rPr lang="ko-KR" altLang="ko-KR" sz="800" kern="100" dirty="0">
                <a:effectLst/>
                <a:latin typeface="+mj-ea"/>
                <a:ea typeface="+mj-ea"/>
                <a:cs typeface="Helvetica" panose="020B0604020202020204" pitchFamily="34" charset="0"/>
              </a:rPr>
              <a:t>있으며</a:t>
            </a:r>
            <a:r>
              <a:rPr lang="en-US" altLang="ko-KR" sz="800" kern="100" dirty="0">
                <a:effectLst/>
                <a:latin typeface="+mj-ea"/>
                <a:ea typeface="+mj-ea"/>
                <a:cs typeface="Times New Roman" panose="02020603050405020304" pitchFamily="18" charset="0"/>
              </a:rPr>
              <a:t>, </a:t>
            </a:r>
            <a:r>
              <a:rPr lang="ko-KR" altLang="ko-KR" sz="800" kern="100" dirty="0">
                <a:effectLst/>
                <a:latin typeface="+mj-ea"/>
                <a:ea typeface="+mj-ea"/>
                <a:cs typeface="Helvetica" panose="020B0604020202020204" pitchFamily="34" charset="0"/>
              </a:rPr>
              <a:t>이</a:t>
            </a:r>
            <a:r>
              <a:rPr lang="ko-KR" altLang="ko-KR" sz="800" kern="100" dirty="0">
                <a:effectLst/>
                <a:latin typeface="+mj-ea"/>
                <a:ea typeface="+mj-ea"/>
                <a:cs typeface="Times New Roman" panose="02020603050405020304" pitchFamily="18" charset="0"/>
              </a:rPr>
              <a:t> </a:t>
            </a:r>
            <a:r>
              <a:rPr lang="ko-KR" altLang="ko-KR" sz="800" kern="100" dirty="0">
                <a:effectLst/>
                <a:latin typeface="+mj-ea"/>
                <a:ea typeface="+mj-ea"/>
                <a:cs typeface="Helvetica" panose="020B0604020202020204" pitchFamily="34" charset="0"/>
              </a:rPr>
              <a:t>경우</a:t>
            </a:r>
            <a:r>
              <a:rPr lang="en-US" altLang="ko-KR" sz="800" kern="100" dirty="0">
                <a:effectLst/>
                <a:latin typeface="+mj-ea"/>
                <a:ea typeface="+mj-ea"/>
                <a:cs typeface="Helvetica" panose="020B0604020202020204" pitchFamily="34" charset="0"/>
              </a:rPr>
              <a:t>,</a:t>
            </a:r>
            <a:r>
              <a:rPr lang="en-US" altLang="ko-KR" sz="800" kern="100" dirty="0">
                <a:effectLst/>
                <a:latin typeface="+mj-ea"/>
                <a:ea typeface="+mj-ea"/>
                <a:cs typeface="Times New Roman" panose="02020603050405020304" pitchFamily="18" charset="0"/>
              </a:rPr>
              <a:t> </a:t>
            </a:r>
            <a:r>
              <a:rPr lang="en-US" altLang="ko-KR" sz="800" kern="100" dirty="0" smtClean="0">
                <a:effectLst/>
                <a:latin typeface="+mj-ea"/>
                <a:ea typeface="+mj-ea"/>
                <a:cs typeface="Times New Roman" panose="02020603050405020304" pitchFamily="18" charset="0"/>
              </a:rPr>
              <a:t>2022</a:t>
            </a:r>
            <a:r>
              <a:rPr lang="ko-KR" altLang="en-US" sz="800" kern="100" dirty="0" smtClean="0">
                <a:effectLst/>
                <a:latin typeface="+mj-ea"/>
                <a:ea typeface="+mj-ea"/>
                <a:cs typeface="Times New Roman" panose="02020603050405020304" pitchFamily="18" charset="0"/>
              </a:rPr>
              <a:t>년 </a:t>
            </a:r>
            <a:r>
              <a:rPr lang="en-US" altLang="ko-KR" sz="800" kern="100" dirty="0" smtClean="0">
                <a:effectLst/>
                <a:latin typeface="+mj-ea"/>
                <a:ea typeface="+mj-ea"/>
                <a:cs typeface="Times New Roman" panose="02020603050405020304" pitchFamily="18" charset="0"/>
              </a:rPr>
              <a:t>7</a:t>
            </a:r>
            <a:r>
              <a:rPr lang="ko-KR" altLang="ko-KR" sz="800" kern="100" dirty="0" smtClean="0">
                <a:effectLst/>
                <a:latin typeface="+mj-ea"/>
                <a:ea typeface="+mj-ea"/>
                <a:cs typeface="Helvetica" panose="020B0604020202020204" pitchFamily="34" charset="0"/>
              </a:rPr>
              <a:t>월</a:t>
            </a:r>
            <a:r>
              <a:rPr lang="en-US" altLang="ko-KR" sz="800" kern="100" dirty="0" smtClean="0">
                <a:effectLst/>
                <a:latin typeface="+mj-ea"/>
                <a:ea typeface="+mj-ea"/>
                <a:cs typeface="Times New Roman" panose="02020603050405020304" pitchFamily="18" charset="0"/>
              </a:rPr>
              <a:t> 27</a:t>
            </a:r>
            <a:r>
              <a:rPr lang="ko-KR" altLang="ko-KR" sz="800" kern="100" dirty="0" smtClean="0">
                <a:effectLst/>
                <a:latin typeface="+mj-ea"/>
                <a:ea typeface="+mj-ea"/>
                <a:cs typeface="Helvetica" panose="020B0604020202020204" pitchFamily="34" charset="0"/>
              </a:rPr>
              <a:t>일까지</a:t>
            </a:r>
            <a:endParaRPr lang="en-US" altLang="ko-KR" sz="800" kern="100" dirty="0" smtClean="0">
              <a:effectLst/>
              <a:latin typeface="+mj-ea"/>
              <a:ea typeface="+mj-ea"/>
              <a:cs typeface="Helvetica" panose="020B0604020202020204" pitchFamily="34" charset="0"/>
            </a:endParaRPr>
          </a:p>
          <a:p>
            <a:pPr algn="just" fontAlgn="base" latinLnBrk="1">
              <a:lnSpc>
                <a:spcPct val="110000"/>
              </a:lnSpc>
            </a:pPr>
            <a:r>
              <a:rPr lang="en-US" altLang="ko-KR" sz="800" kern="100" dirty="0">
                <a:latin typeface="+mj-ea"/>
                <a:ea typeface="+mj-ea"/>
                <a:cs typeface="Helvetica" panose="020B0604020202020204" pitchFamily="34" charset="0"/>
              </a:rPr>
              <a:t> </a:t>
            </a:r>
            <a:r>
              <a:rPr lang="en-US" altLang="ko-KR" sz="800" kern="100" dirty="0" smtClean="0">
                <a:effectLst/>
                <a:latin typeface="+mj-ea"/>
                <a:ea typeface="+mj-ea"/>
                <a:cs typeface="Times New Roman" panose="02020603050405020304" pitchFamily="18" charset="0"/>
              </a:rPr>
              <a:t>   </a:t>
            </a:r>
            <a:r>
              <a:rPr lang="ko-KR" altLang="en-US" sz="800" kern="100" dirty="0" smtClean="0">
                <a:effectLst/>
                <a:latin typeface="+mj-ea"/>
                <a:ea typeface="+mj-ea"/>
                <a:cs typeface="Times New Roman" panose="02020603050405020304" pitchFamily="18" charset="0"/>
              </a:rPr>
              <a:t>해당 </a:t>
            </a:r>
            <a:r>
              <a:rPr lang="ko-KR" altLang="ko-KR" sz="800" kern="100" dirty="0" smtClean="0">
                <a:effectLst/>
                <a:latin typeface="+mj-ea"/>
                <a:ea typeface="+mj-ea"/>
                <a:cs typeface="Helvetica" panose="020B0604020202020204" pitchFamily="34" charset="0"/>
              </a:rPr>
              <a:t>보트에</a:t>
            </a:r>
            <a:r>
              <a:rPr lang="ko-KR" altLang="ko-KR" sz="800" kern="100" dirty="0" smtClean="0">
                <a:effectLst/>
                <a:latin typeface="+mj-ea"/>
                <a:ea typeface="+mj-ea"/>
                <a:cs typeface="Times New Roman" panose="02020603050405020304" pitchFamily="18" charset="0"/>
              </a:rPr>
              <a:t> </a:t>
            </a:r>
            <a:r>
              <a:rPr lang="ko-KR" altLang="ko-KR" sz="800" kern="100" dirty="0" smtClean="0">
                <a:effectLst/>
                <a:latin typeface="+mj-ea"/>
                <a:ea typeface="+mj-ea"/>
                <a:cs typeface="Helvetica" panose="020B0604020202020204" pitchFamily="34" charset="0"/>
              </a:rPr>
              <a:t>통보</a:t>
            </a:r>
            <a:r>
              <a:rPr lang="ko-KR" altLang="en-US" sz="800" kern="100" dirty="0" smtClean="0">
                <a:effectLst/>
                <a:latin typeface="+mj-ea"/>
                <a:ea typeface="+mj-ea"/>
                <a:cs typeface="Helvetica" panose="020B0604020202020204" pitchFamily="34" charset="0"/>
              </a:rPr>
              <a:t>하</a:t>
            </a:r>
            <a:r>
              <a:rPr lang="ko-KR" altLang="ko-KR" sz="800" kern="100" dirty="0" smtClean="0">
                <a:effectLst/>
                <a:latin typeface="+mj-ea"/>
                <a:ea typeface="+mj-ea"/>
                <a:cs typeface="Helvetica" panose="020B0604020202020204" pitchFamily="34" charset="0"/>
              </a:rPr>
              <a:t>고</a:t>
            </a:r>
            <a:r>
              <a:rPr lang="ko-KR" altLang="ko-KR" sz="800" kern="100" dirty="0" smtClean="0">
                <a:effectLst/>
                <a:latin typeface="+mj-ea"/>
                <a:ea typeface="+mj-ea"/>
                <a:cs typeface="Times New Roman" panose="02020603050405020304" pitchFamily="18" charset="0"/>
              </a:rPr>
              <a:t> </a:t>
            </a:r>
            <a:r>
              <a:rPr lang="ko-KR" altLang="ko-KR" sz="800" kern="100" dirty="0">
                <a:effectLst/>
                <a:latin typeface="+mj-ea"/>
                <a:ea typeface="+mj-ea"/>
                <a:cs typeface="Helvetica" panose="020B0604020202020204" pitchFamily="34" charset="0"/>
              </a:rPr>
              <a:t>참가비를</a:t>
            </a:r>
            <a:r>
              <a:rPr lang="ko-KR" altLang="ko-KR" sz="800" kern="100" dirty="0">
                <a:effectLst/>
                <a:latin typeface="+mj-ea"/>
                <a:ea typeface="+mj-ea"/>
                <a:cs typeface="Times New Roman" panose="02020603050405020304" pitchFamily="18" charset="0"/>
              </a:rPr>
              <a:t> </a:t>
            </a:r>
            <a:r>
              <a:rPr lang="ko-KR" altLang="en-US" sz="800" kern="100" dirty="0">
                <a:effectLst/>
                <a:latin typeface="+mj-ea"/>
                <a:ea typeface="+mj-ea"/>
                <a:cs typeface="Times New Roman" panose="02020603050405020304" pitchFamily="18" charset="0"/>
              </a:rPr>
              <a:t>반환</a:t>
            </a:r>
            <a:r>
              <a:rPr lang="ko-KR" altLang="ko-KR" sz="800" kern="100" dirty="0">
                <a:effectLst/>
                <a:latin typeface="+mj-ea"/>
                <a:ea typeface="+mj-ea"/>
                <a:cs typeface="Helvetica" panose="020B0604020202020204" pitchFamily="34" charset="0"/>
              </a:rPr>
              <a:t>할</a:t>
            </a:r>
            <a:r>
              <a:rPr lang="ko-KR" altLang="ko-KR" sz="800" kern="100" dirty="0">
                <a:effectLst/>
                <a:latin typeface="+mj-ea"/>
                <a:ea typeface="+mj-ea"/>
                <a:cs typeface="Times New Roman" panose="02020603050405020304" pitchFamily="18" charset="0"/>
              </a:rPr>
              <a:t> </a:t>
            </a:r>
            <a:r>
              <a:rPr lang="ko-KR" altLang="en-US" sz="800" kern="100" dirty="0">
                <a:effectLst/>
                <a:latin typeface="+mj-ea"/>
                <a:ea typeface="+mj-ea"/>
                <a:cs typeface="Helvetica" panose="020B0604020202020204" pitchFamily="34" charset="0"/>
              </a:rPr>
              <a:t>것</a:t>
            </a:r>
            <a:r>
              <a:rPr lang="ko-KR" altLang="ko-KR" sz="800" kern="100" dirty="0">
                <a:effectLst/>
                <a:latin typeface="+mj-ea"/>
                <a:ea typeface="+mj-ea"/>
                <a:cs typeface="Helvetica" panose="020B0604020202020204" pitchFamily="34" charset="0"/>
              </a:rPr>
              <a:t>이다</a:t>
            </a:r>
            <a:r>
              <a:rPr lang="en-US" altLang="ko-KR" sz="800" kern="100" dirty="0">
                <a:effectLst/>
                <a:latin typeface="+mj-ea"/>
                <a:ea typeface="+mj-ea"/>
                <a:cs typeface="Times New Roman" panose="02020603050405020304" pitchFamily="18" charset="0"/>
              </a:rPr>
              <a:t>.</a:t>
            </a:r>
            <a:endParaRPr lang="ko-KR" altLang="ko-KR" sz="800" kern="100" dirty="0">
              <a:effectLst/>
              <a:latin typeface="+mj-ea"/>
              <a:ea typeface="+mj-ea"/>
              <a:cs typeface="Times New Roman" panose="02020603050405020304" pitchFamily="18" charset="0"/>
            </a:endParaRPr>
          </a:p>
          <a:p>
            <a:pPr algn="just" fontAlgn="base" latinLnBrk="1">
              <a:lnSpc>
                <a:spcPct val="110000"/>
              </a:lnSpc>
            </a:pPr>
            <a:endParaRPr lang="en-US" altLang="ko-KR" sz="800" kern="0" dirty="0">
              <a:latin typeface="+mj-ea"/>
              <a:ea typeface="+mj-ea"/>
              <a:cs typeface="Arial" panose="020B0604020202020204" pitchFamily="34" charset="0"/>
            </a:endParaRPr>
          </a:p>
          <a:p>
            <a:pPr marL="0" marR="0" indent="0" algn="just" fontAlgn="base" latinLnBrk="1">
              <a:lnSpc>
                <a:spcPct val="1100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a:t>
            </a:r>
            <a:endParaRPr lang="ko-KR" altLang="en-US" sz="800" kern="0" spc="0" dirty="0">
              <a:effectLst/>
              <a:latin typeface="Arial" panose="020B0604020202020204" pitchFamily="34" charset="0"/>
              <a:cs typeface="Arial" panose="020B0604020202020204" pitchFamily="34" charset="0"/>
            </a:endParaRPr>
          </a:p>
          <a:p>
            <a:pPr marL="0" marR="0" indent="0" fontAlgn="base" latinLnBrk="1">
              <a:lnSpc>
                <a:spcPct val="110000"/>
              </a:lnSpc>
              <a:spcBef>
                <a:spcPts val="0"/>
              </a:spcBef>
              <a:spcAft>
                <a:spcPts val="0"/>
              </a:spcAft>
            </a:pPr>
            <a:r>
              <a:rPr lang="en-US" altLang="ko-KR" sz="800" b="1" kern="0" spc="0" dirty="0">
                <a:effectLst/>
                <a:latin typeface="Arial" panose="020B0604020202020204" pitchFamily="34" charset="0"/>
                <a:ea typeface="맑은 고딕" panose="020B0503020000020004" pitchFamily="50" charset="-127"/>
                <a:cs typeface="Arial" panose="020B0604020202020204" pitchFamily="34" charset="0"/>
              </a:rPr>
              <a:t>6. </a:t>
            </a:r>
            <a:r>
              <a:rPr lang="ko-KR" altLang="en-US" sz="800" b="1" kern="0" spc="0" dirty="0">
                <a:effectLst/>
                <a:latin typeface="Arial" panose="020B0604020202020204" pitchFamily="34" charset="0"/>
                <a:ea typeface="맑은 고딕" panose="020B0503020000020004" pitchFamily="50" charset="-127"/>
                <a:cs typeface="Arial" panose="020B0604020202020204" pitchFamily="34" charset="0"/>
              </a:rPr>
              <a:t>현장등록</a:t>
            </a:r>
            <a:endParaRPr lang="ko-KR" altLang="en-US" sz="800" kern="0" spc="0" dirty="0">
              <a:effectLst/>
              <a:latin typeface="Arial" panose="020B0604020202020204" pitchFamily="34" charset="0"/>
              <a:cs typeface="Arial" panose="020B0604020202020204" pitchFamily="34" charset="0"/>
            </a:endParaRPr>
          </a:p>
          <a:p>
            <a:pPr marL="0" marR="0" indent="0" fontAlgn="base" latinLnBrk="1">
              <a:lnSpc>
                <a:spcPct val="110000"/>
              </a:lnSpc>
              <a:spcBef>
                <a:spcPts val="0"/>
              </a:spcBef>
              <a:spcAft>
                <a:spcPts val="0"/>
              </a:spcAft>
            </a:pPr>
            <a:r>
              <a:rPr lang="ko-KR" altLang="en-US" sz="800" kern="0" spc="0" dirty="0">
                <a:effectLst/>
                <a:latin typeface="Arial" panose="020B0604020202020204" pitchFamily="34" charset="0"/>
                <a:ea typeface="맑은 고딕" panose="020B0503020000020004" pitchFamily="50" charset="-127"/>
                <a:cs typeface="Arial" panose="020B0604020202020204" pitchFamily="34" charset="0"/>
              </a:rPr>
              <a:t>참가신청을 완료한 보트는 대회본부에서 직접 현장등록을 하여야 한다</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a:t>
            </a:r>
            <a:endParaRPr lang="ko-KR" altLang="en-US" sz="800" kern="0" spc="0" dirty="0">
              <a:effectLst/>
              <a:latin typeface="Arial" panose="020B0604020202020204" pitchFamily="34" charset="0"/>
              <a:cs typeface="Arial" panose="020B0604020202020204" pitchFamily="34" charset="0"/>
            </a:endParaRPr>
          </a:p>
          <a:p>
            <a:pPr marL="0" marR="0" indent="0" fontAlgn="base" latinLnBrk="1">
              <a:lnSpc>
                <a:spcPct val="110000"/>
              </a:lnSpc>
              <a:spcBef>
                <a:spcPts val="0"/>
              </a:spcBef>
              <a:spcAft>
                <a:spcPts val="0"/>
              </a:spcAft>
            </a:pPr>
            <a:endParaRPr lang="en-US" altLang="ko-KR" sz="800" kern="0" dirty="0">
              <a:latin typeface="Arial" panose="020B0604020202020204" pitchFamily="34" charset="0"/>
              <a:ea typeface="맑은 고딕" panose="020B0503020000020004" pitchFamily="50" charset="-127"/>
              <a:cs typeface="Arial" panose="020B0604020202020204" pitchFamily="34" charset="0"/>
            </a:endParaRPr>
          </a:p>
          <a:p>
            <a:pPr marL="0" marR="0" indent="0" fontAlgn="base" latinLnBrk="0">
              <a:lnSpc>
                <a:spcPct val="110000"/>
              </a:lnSpc>
              <a:spcBef>
                <a:spcPts val="0"/>
              </a:spcBef>
              <a:spcAft>
                <a:spcPts val="0"/>
              </a:spcAft>
            </a:pPr>
            <a:r>
              <a:rPr lang="en-US" altLang="ko-KR" sz="800" b="1" kern="0" spc="0" dirty="0">
                <a:effectLst/>
                <a:latin typeface="+mj-ea"/>
                <a:ea typeface="+mj-ea"/>
              </a:rPr>
              <a:t>7. </a:t>
            </a:r>
            <a:r>
              <a:rPr lang="ko-KR" altLang="en-US" sz="800" b="1" kern="0" spc="0" dirty="0">
                <a:effectLst/>
                <a:latin typeface="+mj-ea"/>
                <a:ea typeface="+mj-ea"/>
              </a:rPr>
              <a:t>참가비</a:t>
            </a:r>
            <a:endParaRPr lang="ko-KR" altLang="en-US" sz="800" kern="0" spc="0" dirty="0">
              <a:effectLst/>
              <a:latin typeface="+mj-ea"/>
              <a:ea typeface="+mj-ea"/>
            </a:endParaRPr>
          </a:p>
          <a:p>
            <a:pPr marL="0" marR="0" indent="0" fontAlgn="base" latinLnBrk="1">
              <a:lnSpc>
                <a:spcPct val="110000"/>
              </a:lnSpc>
              <a:spcBef>
                <a:spcPts val="0"/>
              </a:spcBef>
              <a:spcAft>
                <a:spcPts val="0"/>
              </a:spcAft>
            </a:pPr>
            <a:r>
              <a:rPr lang="ko-KR" altLang="en-US" sz="800" kern="0" spc="0" dirty="0">
                <a:effectLst/>
                <a:latin typeface="+mj-ea"/>
                <a:ea typeface="+mj-ea"/>
              </a:rPr>
              <a:t>참가비는 아래 계좌로 참가신청 기간 이내에 입금하여야 한다</a:t>
            </a:r>
            <a:r>
              <a:rPr lang="en-US" altLang="ko-KR" sz="800" kern="0" spc="0" dirty="0">
                <a:effectLst/>
                <a:latin typeface="+mj-ea"/>
                <a:ea typeface="+mj-ea"/>
              </a:rPr>
              <a:t>. </a:t>
            </a:r>
            <a:r>
              <a:rPr lang="ko-KR" altLang="en-US" sz="800" kern="0" spc="0" dirty="0">
                <a:effectLst/>
                <a:latin typeface="+mj-ea"/>
                <a:ea typeface="+mj-ea"/>
              </a:rPr>
              <a:t>참가비 총액은 보트 당 참가비와 선수 </a:t>
            </a:r>
            <a:r>
              <a:rPr lang="en-US" altLang="ko-KR" sz="800" kern="0" spc="0" dirty="0">
                <a:effectLst/>
                <a:latin typeface="+mj-ea"/>
                <a:ea typeface="+mj-ea"/>
              </a:rPr>
              <a:t>(</a:t>
            </a:r>
            <a:r>
              <a:rPr lang="ko-KR" altLang="en-US" sz="800" kern="0" spc="0" dirty="0" err="1">
                <a:effectLst/>
                <a:latin typeface="+mj-ea"/>
                <a:ea typeface="+mj-ea"/>
              </a:rPr>
              <a:t>스키퍼</a:t>
            </a:r>
            <a:r>
              <a:rPr lang="en-US" altLang="ko-KR" sz="800" kern="0" spc="0" dirty="0">
                <a:effectLst/>
                <a:latin typeface="+mj-ea"/>
                <a:ea typeface="+mj-ea"/>
              </a:rPr>
              <a:t>, </a:t>
            </a:r>
            <a:r>
              <a:rPr lang="ko-KR" altLang="en-US" sz="800" kern="0" spc="0" dirty="0">
                <a:effectLst/>
                <a:latin typeface="+mj-ea"/>
                <a:ea typeface="+mj-ea"/>
              </a:rPr>
              <a:t>크루</a:t>
            </a:r>
            <a:r>
              <a:rPr lang="en-US" altLang="ko-KR" sz="800" kern="0" spc="0" dirty="0">
                <a:effectLst/>
                <a:latin typeface="+mj-ea"/>
                <a:ea typeface="+mj-ea"/>
              </a:rPr>
              <a:t>)</a:t>
            </a:r>
            <a:r>
              <a:rPr lang="ko-KR" altLang="en-US" sz="800" kern="0" spc="0" dirty="0">
                <a:effectLst/>
                <a:latin typeface="+mj-ea"/>
                <a:ea typeface="+mj-ea"/>
              </a:rPr>
              <a:t>당 참가비의 합계이다</a:t>
            </a:r>
            <a:r>
              <a:rPr lang="en-US" altLang="ko-KR" sz="800" kern="0" spc="0" dirty="0">
                <a:effectLst/>
                <a:latin typeface="+mj-ea"/>
                <a:ea typeface="+mj-ea"/>
              </a:rPr>
              <a:t>. </a:t>
            </a:r>
            <a:r>
              <a:rPr lang="ko-KR" altLang="en-US" sz="800" kern="0" spc="0" dirty="0">
                <a:effectLst/>
                <a:latin typeface="+mj-ea"/>
                <a:ea typeface="+mj-ea"/>
              </a:rPr>
              <a:t>참가비는 환불되지 않는다</a:t>
            </a:r>
            <a:r>
              <a:rPr lang="en-US" altLang="ko-KR" sz="800" kern="0" spc="0" dirty="0">
                <a:effectLst/>
                <a:latin typeface="+mj-ea"/>
                <a:ea typeface="+mj-ea"/>
              </a:rPr>
              <a:t>.</a:t>
            </a:r>
          </a:p>
          <a:p>
            <a:pPr marL="0" marR="0" indent="0" fontAlgn="base" latinLnBrk="1">
              <a:lnSpc>
                <a:spcPct val="110000"/>
              </a:lnSpc>
              <a:spcBef>
                <a:spcPts val="0"/>
              </a:spcBef>
              <a:spcAft>
                <a:spcPts val="0"/>
              </a:spcAft>
            </a:pPr>
            <a:endParaRPr lang="en-US" altLang="ko-KR" sz="800" kern="0" dirty="0">
              <a:latin typeface="+mj-ea"/>
              <a:ea typeface="+mj-ea"/>
            </a:endParaRPr>
          </a:p>
          <a:p>
            <a:pPr marL="0" marR="0" indent="0" fontAlgn="base" latinLnBrk="1">
              <a:lnSpc>
                <a:spcPct val="110000"/>
              </a:lnSpc>
              <a:spcBef>
                <a:spcPts val="0"/>
              </a:spcBef>
              <a:spcAft>
                <a:spcPts val="0"/>
              </a:spcAft>
            </a:pPr>
            <a:r>
              <a:rPr lang="en-US" altLang="ko-KR" sz="800" kern="0" spc="0" dirty="0">
                <a:effectLst/>
                <a:latin typeface="+mj-ea"/>
                <a:ea typeface="+mj-ea"/>
              </a:rPr>
              <a:t>7.1 </a:t>
            </a:r>
            <a:r>
              <a:rPr lang="ko-KR" altLang="en-US" sz="800" kern="0" spc="0" dirty="0">
                <a:effectLst/>
                <a:latin typeface="+mj-ea"/>
                <a:ea typeface="+mj-ea"/>
              </a:rPr>
              <a:t>참가비</a:t>
            </a:r>
            <a:endParaRPr lang="en-US" altLang="ko-KR" sz="800" kern="0" spc="0" dirty="0">
              <a:effectLst/>
              <a:latin typeface="+mj-ea"/>
              <a:ea typeface="+mj-ea"/>
            </a:endParaRPr>
          </a:p>
          <a:p>
            <a:pPr marL="0" marR="0" indent="0" fontAlgn="base" latinLnBrk="1">
              <a:lnSpc>
                <a:spcPct val="110000"/>
              </a:lnSpc>
              <a:spcBef>
                <a:spcPts val="0"/>
              </a:spcBef>
              <a:spcAft>
                <a:spcPts val="0"/>
              </a:spcAft>
            </a:pPr>
            <a:endParaRPr lang="en-US" altLang="ko-KR" sz="800" kern="0" dirty="0">
              <a:latin typeface="+mj-ea"/>
              <a:ea typeface="+mj-ea"/>
              <a:cs typeface="Arial" panose="020B0604020202020204" pitchFamily="34" charset="0"/>
            </a:endParaRPr>
          </a:p>
          <a:p>
            <a:pPr marL="0" marR="0" indent="0" fontAlgn="base" latinLnBrk="1">
              <a:lnSpc>
                <a:spcPct val="110000"/>
              </a:lnSpc>
              <a:spcBef>
                <a:spcPts val="0"/>
              </a:spcBef>
              <a:spcAft>
                <a:spcPts val="0"/>
              </a:spcAft>
            </a:pPr>
            <a:endParaRPr lang="en-US" altLang="ko-KR" sz="800" kern="0" spc="0" dirty="0">
              <a:effectLst/>
              <a:latin typeface="+mj-ea"/>
              <a:ea typeface="+mj-ea"/>
              <a:cs typeface="Arial" panose="020B0604020202020204" pitchFamily="34" charset="0"/>
            </a:endParaRPr>
          </a:p>
          <a:p>
            <a:pPr marL="0" marR="0" indent="0" fontAlgn="base" latinLnBrk="1">
              <a:lnSpc>
                <a:spcPct val="110000"/>
              </a:lnSpc>
              <a:spcBef>
                <a:spcPts val="0"/>
              </a:spcBef>
              <a:spcAft>
                <a:spcPts val="0"/>
              </a:spcAft>
            </a:pPr>
            <a:endParaRPr lang="en-US" altLang="ko-KR" sz="800" kern="0" dirty="0">
              <a:latin typeface="+mj-ea"/>
              <a:ea typeface="+mj-ea"/>
              <a:cs typeface="Arial" panose="020B0604020202020204" pitchFamily="34" charset="0"/>
            </a:endParaRPr>
          </a:p>
          <a:p>
            <a:pPr marL="0" marR="0" indent="0" fontAlgn="base" latinLnBrk="1">
              <a:lnSpc>
                <a:spcPct val="110000"/>
              </a:lnSpc>
              <a:spcBef>
                <a:spcPts val="0"/>
              </a:spcBef>
              <a:spcAft>
                <a:spcPts val="0"/>
              </a:spcAft>
            </a:pPr>
            <a:endParaRPr lang="en-US" altLang="ko-KR" sz="800" kern="0" spc="0" dirty="0">
              <a:effectLst/>
              <a:latin typeface="+mj-ea"/>
              <a:ea typeface="+mj-ea"/>
              <a:cs typeface="Arial" panose="020B0604020202020204" pitchFamily="34" charset="0"/>
            </a:endParaRPr>
          </a:p>
          <a:p>
            <a:pPr marL="0" marR="0" indent="0" fontAlgn="base" latinLnBrk="1">
              <a:lnSpc>
                <a:spcPct val="110000"/>
              </a:lnSpc>
              <a:spcBef>
                <a:spcPts val="0"/>
              </a:spcBef>
              <a:spcAft>
                <a:spcPts val="0"/>
              </a:spcAft>
            </a:pPr>
            <a:endParaRPr lang="en-US" altLang="ko-KR" sz="800" kern="0" dirty="0">
              <a:latin typeface="+mj-ea"/>
              <a:ea typeface="+mj-ea"/>
              <a:cs typeface="Arial" panose="020B0604020202020204" pitchFamily="34" charset="0"/>
            </a:endParaRPr>
          </a:p>
          <a:p>
            <a:pPr marL="0" marR="0" indent="0" fontAlgn="base" latinLnBrk="1">
              <a:lnSpc>
                <a:spcPct val="110000"/>
              </a:lnSpc>
              <a:spcBef>
                <a:spcPts val="0"/>
              </a:spcBef>
              <a:spcAft>
                <a:spcPts val="0"/>
              </a:spcAft>
            </a:pPr>
            <a:endParaRPr lang="en-US" altLang="ko-KR" sz="800" kern="0" spc="0" dirty="0">
              <a:effectLst/>
              <a:latin typeface="+mj-ea"/>
              <a:ea typeface="+mj-ea"/>
              <a:cs typeface="Arial" panose="020B0604020202020204" pitchFamily="34" charset="0"/>
            </a:endParaRPr>
          </a:p>
          <a:p>
            <a:pPr marL="0" marR="0" indent="0" fontAlgn="base" latinLnBrk="1">
              <a:lnSpc>
                <a:spcPct val="110000"/>
              </a:lnSpc>
              <a:spcBef>
                <a:spcPts val="0"/>
              </a:spcBef>
              <a:spcAft>
                <a:spcPts val="0"/>
              </a:spcAft>
            </a:pPr>
            <a:endParaRPr lang="en-US" altLang="ko-KR" sz="800" kern="0" spc="0" dirty="0">
              <a:effectLst/>
              <a:latin typeface="+mj-ea"/>
              <a:ea typeface="+mj-ea"/>
              <a:cs typeface="Arial" panose="020B0604020202020204" pitchFamily="34" charset="0"/>
            </a:endParaRPr>
          </a:p>
          <a:p>
            <a:pPr marL="0" marR="0" indent="0" fontAlgn="base" latinLnBrk="1">
              <a:lnSpc>
                <a:spcPct val="110000"/>
              </a:lnSpc>
              <a:spcBef>
                <a:spcPts val="0"/>
              </a:spcBef>
              <a:spcAft>
                <a:spcPts val="0"/>
              </a:spcAft>
            </a:pPr>
            <a:r>
              <a:rPr lang="en-US" altLang="ko-KR" sz="800" kern="0" dirty="0">
                <a:latin typeface="+mj-ea"/>
                <a:ea typeface="+mj-ea"/>
                <a:cs typeface="Arial" panose="020B0604020202020204" pitchFamily="34" charset="0"/>
              </a:rPr>
              <a:t>7.2 </a:t>
            </a:r>
            <a:r>
              <a:rPr lang="ko-KR" altLang="en-US" sz="800" kern="0" dirty="0">
                <a:latin typeface="+mj-ea"/>
                <a:ea typeface="+mj-ea"/>
                <a:cs typeface="Arial" panose="020B0604020202020204" pitchFamily="34" charset="0"/>
              </a:rPr>
              <a:t>늦은 참가신청에 대한 추가 참가비</a:t>
            </a:r>
            <a:endParaRPr lang="en-US" altLang="ko-KR" sz="800" kern="0" spc="0" dirty="0">
              <a:effectLst/>
              <a:latin typeface="Arial" panose="020B0604020202020204" pitchFamily="34" charset="0"/>
              <a:ea typeface="맑은 고딕" panose="020B0503020000020004" pitchFamily="50" charset="-127"/>
              <a:cs typeface="Arial" panose="020B0604020202020204" pitchFamily="34" charset="0"/>
            </a:endParaRPr>
          </a:p>
          <a:p>
            <a:pPr marL="0" marR="0" indent="0" fontAlgn="base" latinLnBrk="1">
              <a:lnSpc>
                <a:spcPct val="1100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fontAlgn="base" latinLnBrk="1">
              <a:lnSpc>
                <a:spcPct val="110000"/>
              </a:lnSpc>
              <a:spcBef>
                <a:spcPts val="0"/>
              </a:spcBef>
              <a:spcAft>
                <a:spcPts val="0"/>
              </a:spcAft>
            </a:pPr>
            <a:endParaRPr lang="ko-KR" altLang="en-US" sz="800" kern="0" spc="0" dirty="0">
              <a:solidFill>
                <a:srgbClr val="000000"/>
              </a:solidFill>
              <a:effectLst/>
              <a:latin typeface="Arial" panose="020B0604020202020204" pitchFamily="34" charset="0"/>
              <a:cs typeface="Arial" panose="020B0604020202020204" pitchFamily="34" charset="0"/>
            </a:endParaRPr>
          </a:p>
          <a:p>
            <a:pPr marL="0" marR="0" indent="0" algn="just" fontAlgn="base" latinLnBrk="1">
              <a:lnSpc>
                <a:spcPct val="110000"/>
              </a:lnSpc>
              <a:spcBef>
                <a:spcPts val="0"/>
              </a:spcBef>
              <a:spcAft>
                <a:spcPts val="0"/>
              </a:spcAft>
            </a:pPr>
            <a:endParaRPr lang="ko-KR" altLang="en-US" sz="800" kern="0" spc="0" dirty="0">
              <a:solidFill>
                <a:srgbClr val="000000"/>
              </a:solidFill>
              <a:effectLst/>
              <a:latin typeface="Arial" panose="020B0604020202020204" pitchFamily="34" charset="0"/>
              <a:ea typeface="+mj-ea"/>
              <a:cs typeface="Arial" panose="020B0604020202020204" pitchFamily="34" charset="0"/>
            </a:endParaRPr>
          </a:p>
        </p:txBody>
      </p:sp>
      <p:graphicFrame>
        <p:nvGraphicFramePr>
          <p:cNvPr id="4" name="표 3">
            <a:extLst>
              <a:ext uri="{FF2B5EF4-FFF2-40B4-BE49-F238E27FC236}">
                <a16:creationId xmlns="" xmlns:a16="http://schemas.microsoft.com/office/drawing/2014/main" id="{6C82D07B-2A9F-4198-A910-1F58739E7F73}"/>
              </a:ext>
            </a:extLst>
          </p:cNvPr>
          <p:cNvGraphicFramePr>
            <a:graphicFrameLocks noGrp="1"/>
          </p:cNvGraphicFramePr>
          <p:nvPr>
            <p:extLst>
              <p:ext uri="{D42A27DB-BD31-4B8C-83A1-F6EECF244321}">
                <p14:modId xmlns:p14="http://schemas.microsoft.com/office/powerpoint/2010/main" val="3492694120"/>
              </p:ext>
            </p:extLst>
          </p:nvPr>
        </p:nvGraphicFramePr>
        <p:xfrm>
          <a:off x="660629" y="7506282"/>
          <a:ext cx="3027934" cy="882904"/>
        </p:xfrm>
        <a:graphic>
          <a:graphicData uri="http://schemas.openxmlformats.org/drawingml/2006/table">
            <a:tbl>
              <a:tblPr/>
              <a:tblGrid>
                <a:gridCol w="1450467">
                  <a:extLst>
                    <a:ext uri="{9D8B030D-6E8A-4147-A177-3AD203B41FA5}">
                      <a16:colId xmlns="" xmlns:a16="http://schemas.microsoft.com/office/drawing/2014/main" val="1112252037"/>
                    </a:ext>
                  </a:extLst>
                </a:gridCol>
                <a:gridCol w="1577467">
                  <a:extLst>
                    <a:ext uri="{9D8B030D-6E8A-4147-A177-3AD203B41FA5}">
                      <a16:colId xmlns="" xmlns:a16="http://schemas.microsoft.com/office/drawing/2014/main" val="451280830"/>
                    </a:ext>
                  </a:extLst>
                </a:gridCol>
              </a:tblGrid>
              <a:tr h="240665">
                <a:tc>
                  <a:txBody>
                    <a:bodyPr/>
                    <a:lstStyle/>
                    <a:p>
                      <a:pPr marL="0" marR="0" indent="0" algn="ctr" fontAlgn="base" latinLnBrk="0">
                        <a:lnSpc>
                          <a:spcPct val="100000"/>
                        </a:lnSpc>
                        <a:spcBef>
                          <a:spcPts val="0"/>
                        </a:spcBef>
                        <a:spcAft>
                          <a:spcPts val="0"/>
                        </a:spcAft>
                      </a:pPr>
                      <a:r>
                        <a:rPr lang="ko-KR" altLang="en-US" sz="800" kern="0" spc="0" dirty="0">
                          <a:solidFill>
                            <a:srgbClr val="000000"/>
                          </a:solidFill>
                          <a:effectLst/>
                          <a:latin typeface="+mj-ea"/>
                          <a:ea typeface="+mj-ea"/>
                        </a:rPr>
                        <a:t>보트 당 참가비 </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fontAlgn="base" latinLnBrk="0">
                        <a:lnSpc>
                          <a:spcPct val="100000"/>
                        </a:lnSpc>
                        <a:spcBef>
                          <a:spcPts val="0"/>
                        </a:spcBef>
                        <a:spcAft>
                          <a:spcPts val="0"/>
                        </a:spcAft>
                        <a:tabLst>
                          <a:tab pos="179070" algn="l"/>
                        </a:tabLst>
                      </a:pPr>
                      <a:r>
                        <a:rPr lang="en-US" altLang="ko-KR" sz="800" kern="0" spc="0" dirty="0">
                          <a:solidFill>
                            <a:srgbClr val="000000"/>
                          </a:solidFill>
                          <a:effectLst/>
                          <a:latin typeface="+mj-ea"/>
                          <a:ea typeface="+mj-ea"/>
                        </a:rPr>
                        <a:t>300,000</a:t>
                      </a:r>
                      <a:r>
                        <a:rPr lang="ko-KR" altLang="en-US" sz="800" kern="0" spc="0" dirty="0">
                          <a:solidFill>
                            <a:srgbClr val="000000"/>
                          </a:solidFill>
                          <a:effectLst/>
                          <a:latin typeface="+mj-ea"/>
                          <a:ea typeface="+mj-ea"/>
                        </a:rPr>
                        <a:t>원</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64063755"/>
                  </a:ext>
                </a:extLst>
              </a:tr>
              <a:tr h="240665">
                <a:tc>
                  <a:txBody>
                    <a:bodyPr/>
                    <a:lstStyle/>
                    <a:p>
                      <a:pPr marL="0" marR="0" indent="0" algn="ctr" fontAlgn="base" latinLnBrk="0">
                        <a:lnSpc>
                          <a:spcPct val="100000"/>
                        </a:lnSpc>
                        <a:spcBef>
                          <a:spcPts val="0"/>
                        </a:spcBef>
                        <a:spcAft>
                          <a:spcPts val="0"/>
                        </a:spcAft>
                      </a:pPr>
                      <a:r>
                        <a:rPr lang="ko-KR" altLang="en-US" sz="800" kern="0" spc="0" dirty="0">
                          <a:solidFill>
                            <a:srgbClr val="000000"/>
                          </a:solidFill>
                          <a:effectLst/>
                          <a:latin typeface="+mj-ea"/>
                          <a:ea typeface="+mj-ea"/>
                        </a:rPr>
                        <a:t>선수 당 참가비</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fontAlgn="base" latinLnBrk="0">
                        <a:lnSpc>
                          <a:spcPct val="100000"/>
                        </a:lnSpc>
                        <a:spcBef>
                          <a:spcPts val="0"/>
                        </a:spcBef>
                        <a:spcAft>
                          <a:spcPts val="0"/>
                        </a:spcAft>
                      </a:pPr>
                      <a:r>
                        <a:rPr lang="en-US" altLang="ko-KR" sz="800" kern="0" spc="0" dirty="0">
                          <a:solidFill>
                            <a:srgbClr val="000000"/>
                          </a:solidFill>
                          <a:effectLst/>
                          <a:latin typeface="+mj-ea"/>
                          <a:ea typeface="+mj-ea"/>
                        </a:rPr>
                        <a:t>30,000</a:t>
                      </a:r>
                      <a:r>
                        <a:rPr lang="ko-KR" altLang="en-US" sz="800" kern="0" spc="0" dirty="0">
                          <a:solidFill>
                            <a:srgbClr val="000000"/>
                          </a:solidFill>
                          <a:effectLst/>
                          <a:latin typeface="+mj-ea"/>
                          <a:ea typeface="+mj-ea"/>
                        </a:rPr>
                        <a:t>원 </a:t>
                      </a:r>
                      <a:r>
                        <a:rPr lang="en-US" altLang="ko-KR" sz="800" kern="0" spc="0" dirty="0">
                          <a:solidFill>
                            <a:srgbClr val="000000"/>
                          </a:solidFill>
                          <a:effectLst/>
                          <a:latin typeface="+mj-ea"/>
                          <a:ea typeface="+mj-ea"/>
                        </a:rPr>
                        <a:t>X </a:t>
                      </a:r>
                      <a:r>
                        <a:rPr lang="ko-KR" altLang="en-US" sz="800" kern="0" spc="0" dirty="0">
                          <a:solidFill>
                            <a:srgbClr val="000000"/>
                          </a:solidFill>
                          <a:effectLst/>
                          <a:latin typeface="+mj-ea"/>
                          <a:ea typeface="+mj-ea"/>
                        </a:rPr>
                        <a:t>승정원 총 인원 </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90914018"/>
                  </a:ext>
                </a:extLst>
              </a:tr>
              <a:tr h="186817">
                <a:tc gridSpan="2">
                  <a:txBody>
                    <a:bodyPr/>
                    <a:lstStyle/>
                    <a:p>
                      <a:pPr marL="0" marR="0" indent="0" algn="l" fontAlgn="base" latinLnBrk="0">
                        <a:lnSpc>
                          <a:spcPct val="100000"/>
                        </a:lnSpc>
                        <a:spcBef>
                          <a:spcPts val="0"/>
                        </a:spcBef>
                        <a:spcAft>
                          <a:spcPts val="0"/>
                        </a:spcAft>
                      </a:pPr>
                      <a:r>
                        <a:rPr lang="ko-KR" altLang="en-US" sz="800" kern="0" spc="0" dirty="0">
                          <a:solidFill>
                            <a:srgbClr val="000000"/>
                          </a:solidFill>
                          <a:effectLst/>
                          <a:latin typeface="+mj-ea"/>
                          <a:ea typeface="+mj-ea"/>
                        </a:rPr>
                        <a:t>입금계좌정보</a:t>
                      </a:r>
                    </a:p>
                    <a:p>
                      <a:pPr marL="0" marR="0" indent="0" algn="l" fontAlgn="base" latinLnBrk="0">
                        <a:lnSpc>
                          <a:spcPct val="100000"/>
                        </a:lnSpc>
                        <a:spcBef>
                          <a:spcPts val="0"/>
                        </a:spcBef>
                        <a:spcAft>
                          <a:spcPts val="0"/>
                        </a:spcAft>
                      </a:pPr>
                      <a:r>
                        <a:rPr lang="en-US" altLang="ko-KR" sz="800" kern="0" spc="0" dirty="0">
                          <a:solidFill>
                            <a:srgbClr val="000000"/>
                          </a:solidFill>
                          <a:effectLst/>
                          <a:latin typeface="+mj-ea"/>
                          <a:ea typeface="+mj-ea"/>
                        </a:rPr>
                        <a:t>- </a:t>
                      </a:r>
                      <a:r>
                        <a:rPr lang="ko-KR" altLang="en-US" sz="800" kern="0" spc="0" dirty="0">
                          <a:solidFill>
                            <a:srgbClr val="000000"/>
                          </a:solidFill>
                          <a:effectLst/>
                          <a:latin typeface="+mj-ea"/>
                          <a:ea typeface="+mj-ea"/>
                        </a:rPr>
                        <a:t>계좌번호 </a:t>
                      </a:r>
                      <a:r>
                        <a:rPr lang="en-US" altLang="ko-KR" sz="800" kern="0" spc="0" dirty="0">
                          <a:solidFill>
                            <a:srgbClr val="000000"/>
                          </a:solidFill>
                          <a:effectLst/>
                          <a:latin typeface="+mj-ea"/>
                          <a:ea typeface="+mj-ea"/>
                        </a:rPr>
                        <a:t>: </a:t>
                      </a:r>
                      <a:r>
                        <a:rPr lang="en-US" altLang="ko-KR" sz="800" kern="0" spc="0" dirty="0" smtClean="0">
                          <a:solidFill>
                            <a:srgbClr val="000000"/>
                          </a:solidFill>
                          <a:effectLst/>
                          <a:latin typeface="+mj-ea"/>
                          <a:ea typeface="+mj-ea"/>
                        </a:rPr>
                        <a:t>207-0138-2197-01(BNK</a:t>
                      </a:r>
                      <a:r>
                        <a:rPr lang="ko-KR" altLang="en-US" sz="800" kern="0" spc="0" dirty="0">
                          <a:solidFill>
                            <a:srgbClr val="000000"/>
                          </a:solidFill>
                          <a:effectLst/>
                          <a:latin typeface="+mj-ea"/>
                          <a:ea typeface="+mj-ea"/>
                        </a:rPr>
                        <a:t>경남은행</a:t>
                      </a:r>
                      <a:r>
                        <a:rPr lang="en-US" altLang="ko-KR" sz="800" kern="0" spc="0" dirty="0">
                          <a:solidFill>
                            <a:srgbClr val="000000"/>
                          </a:solidFill>
                          <a:effectLst/>
                          <a:latin typeface="+mj-ea"/>
                          <a:ea typeface="+mj-ea"/>
                        </a:rPr>
                        <a:t>)</a:t>
                      </a:r>
                      <a:endParaRPr lang="ko-KR" altLang="en-US" sz="800" kern="0" spc="0" dirty="0">
                        <a:solidFill>
                          <a:srgbClr val="000000"/>
                        </a:solidFill>
                        <a:effectLst/>
                        <a:latin typeface="+mj-ea"/>
                        <a:ea typeface="+mj-ea"/>
                      </a:endParaRPr>
                    </a:p>
                    <a:p>
                      <a:pPr marL="0" marR="0" indent="0" algn="l" fontAlgn="base" latinLnBrk="0">
                        <a:lnSpc>
                          <a:spcPct val="100000"/>
                        </a:lnSpc>
                        <a:spcBef>
                          <a:spcPts val="0"/>
                        </a:spcBef>
                        <a:spcAft>
                          <a:spcPts val="0"/>
                        </a:spcAft>
                      </a:pPr>
                      <a:r>
                        <a:rPr lang="en-US" altLang="ko-KR" sz="800" kern="0" spc="0" dirty="0">
                          <a:solidFill>
                            <a:srgbClr val="000000"/>
                          </a:solidFill>
                          <a:effectLst/>
                          <a:latin typeface="+mj-ea"/>
                          <a:ea typeface="+mj-ea"/>
                        </a:rPr>
                        <a:t>- </a:t>
                      </a:r>
                      <a:r>
                        <a:rPr lang="ko-KR" altLang="en-US" sz="800" kern="0" spc="0" dirty="0" err="1">
                          <a:solidFill>
                            <a:srgbClr val="000000"/>
                          </a:solidFill>
                          <a:effectLst/>
                          <a:latin typeface="+mj-ea"/>
                          <a:ea typeface="+mj-ea"/>
                        </a:rPr>
                        <a:t>입금주</a:t>
                      </a:r>
                      <a:r>
                        <a:rPr lang="ko-KR" altLang="en-US" sz="800" kern="0" spc="0" dirty="0">
                          <a:solidFill>
                            <a:srgbClr val="000000"/>
                          </a:solidFill>
                          <a:effectLst/>
                          <a:latin typeface="+mj-ea"/>
                          <a:ea typeface="+mj-ea"/>
                        </a:rPr>
                        <a:t> </a:t>
                      </a:r>
                      <a:r>
                        <a:rPr lang="en-US" altLang="ko-KR" sz="800" kern="0" spc="0" dirty="0">
                          <a:solidFill>
                            <a:srgbClr val="000000"/>
                          </a:solidFill>
                          <a:effectLst/>
                          <a:latin typeface="+mj-ea"/>
                          <a:ea typeface="+mj-ea"/>
                        </a:rPr>
                        <a:t>: </a:t>
                      </a:r>
                      <a:r>
                        <a:rPr lang="ko-KR" altLang="en-US" sz="800" kern="0" spc="0" dirty="0">
                          <a:solidFill>
                            <a:srgbClr val="000000"/>
                          </a:solidFill>
                          <a:effectLst/>
                          <a:latin typeface="+mj-ea"/>
                          <a:ea typeface="+mj-ea"/>
                        </a:rPr>
                        <a:t>경상남도요트협회</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extLst>
                  <a:ext uri="{0D108BD9-81ED-4DB2-BD59-A6C34878D82A}">
                    <a16:rowId xmlns="" xmlns:a16="http://schemas.microsoft.com/office/drawing/2014/main" val="1112190066"/>
                  </a:ext>
                </a:extLst>
              </a:tr>
            </a:tbl>
          </a:graphicData>
        </a:graphic>
      </p:graphicFrame>
      <p:graphicFrame>
        <p:nvGraphicFramePr>
          <p:cNvPr id="5" name="표 4">
            <a:extLst>
              <a:ext uri="{FF2B5EF4-FFF2-40B4-BE49-F238E27FC236}">
                <a16:creationId xmlns="" xmlns:a16="http://schemas.microsoft.com/office/drawing/2014/main" id="{F033661B-5439-4304-82CF-52F0BF1F3D94}"/>
              </a:ext>
            </a:extLst>
          </p:cNvPr>
          <p:cNvGraphicFramePr>
            <a:graphicFrameLocks noGrp="1"/>
          </p:cNvGraphicFramePr>
          <p:nvPr>
            <p:extLst>
              <p:ext uri="{D42A27DB-BD31-4B8C-83A1-F6EECF244321}">
                <p14:modId xmlns:p14="http://schemas.microsoft.com/office/powerpoint/2010/main" val="3683323558"/>
              </p:ext>
            </p:extLst>
          </p:nvPr>
        </p:nvGraphicFramePr>
        <p:xfrm>
          <a:off x="642658" y="8583531"/>
          <a:ext cx="3063875" cy="717042"/>
        </p:xfrm>
        <a:graphic>
          <a:graphicData uri="http://schemas.openxmlformats.org/drawingml/2006/table">
            <a:tbl>
              <a:tblPr/>
              <a:tblGrid>
                <a:gridCol w="1470279">
                  <a:extLst>
                    <a:ext uri="{9D8B030D-6E8A-4147-A177-3AD203B41FA5}">
                      <a16:colId xmlns="" xmlns:a16="http://schemas.microsoft.com/office/drawing/2014/main" val="4036554186"/>
                    </a:ext>
                  </a:extLst>
                </a:gridCol>
                <a:gridCol w="1593596">
                  <a:extLst>
                    <a:ext uri="{9D8B030D-6E8A-4147-A177-3AD203B41FA5}">
                      <a16:colId xmlns="" xmlns:a16="http://schemas.microsoft.com/office/drawing/2014/main" val="1815843562"/>
                    </a:ext>
                  </a:extLst>
                </a:gridCol>
              </a:tblGrid>
              <a:tr h="0">
                <a:tc>
                  <a:txBody>
                    <a:bodyPr/>
                    <a:lstStyle/>
                    <a:p>
                      <a:pPr marL="0" marR="0" indent="0" algn="ctr" fontAlgn="base" latinLnBrk="0">
                        <a:lnSpc>
                          <a:spcPct val="100000"/>
                        </a:lnSpc>
                        <a:spcBef>
                          <a:spcPts val="0"/>
                        </a:spcBef>
                        <a:spcAft>
                          <a:spcPts val="0"/>
                        </a:spcAft>
                      </a:pPr>
                      <a:r>
                        <a:rPr lang="ko-KR" altLang="en-US" sz="800" kern="0" spc="0" dirty="0">
                          <a:solidFill>
                            <a:srgbClr val="000000"/>
                          </a:solidFill>
                          <a:effectLst/>
                          <a:latin typeface="+mj-ea"/>
                          <a:ea typeface="+mj-ea"/>
                        </a:rPr>
                        <a:t>보트 당 참가비</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fontAlgn="base" latinLnBrk="0">
                        <a:lnSpc>
                          <a:spcPct val="100000"/>
                        </a:lnSpc>
                        <a:spcBef>
                          <a:spcPts val="0"/>
                        </a:spcBef>
                        <a:spcAft>
                          <a:spcPts val="0"/>
                        </a:spcAft>
                      </a:pPr>
                      <a:r>
                        <a:rPr lang="en-US" altLang="ko-KR" sz="800" kern="0" spc="0" dirty="0">
                          <a:solidFill>
                            <a:srgbClr val="000000"/>
                          </a:solidFill>
                          <a:effectLst/>
                          <a:latin typeface="+mj-ea"/>
                          <a:ea typeface="+mj-ea"/>
                        </a:rPr>
                        <a:t>300,000</a:t>
                      </a:r>
                      <a:r>
                        <a:rPr lang="ko-KR" altLang="en-US" sz="800" kern="0" spc="0" dirty="0">
                          <a:solidFill>
                            <a:srgbClr val="000000"/>
                          </a:solidFill>
                          <a:effectLst/>
                          <a:latin typeface="+mj-ea"/>
                          <a:ea typeface="+mj-ea"/>
                        </a:rPr>
                        <a:t>원</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75498613"/>
                  </a:ext>
                </a:extLst>
              </a:tr>
              <a:tr h="0">
                <a:tc>
                  <a:txBody>
                    <a:bodyPr/>
                    <a:lstStyle/>
                    <a:p>
                      <a:pPr marL="0" marR="0" indent="0" algn="ctr" fontAlgn="base" latinLnBrk="0">
                        <a:lnSpc>
                          <a:spcPct val="100000"/>
                        </a:lnSpc>
                        <a:spcBef>
                          <a:spcPts val="0"/>
                        </a:spcBef>
                        <a:spcAft>
                          <a:spcPts val="0"/>
                        </a:spcAft>
                      </a:pPr>
                      <a:r>
                        <a:rPr lang="ko-KR" altLang="en-US" sz="800" kern="0" spc="0" dirty="0">
                          <a:solidFill>
                            <a:srgbClr val="000000"/>
                          </a:solidFill>
                          <a:effectLst/>
                          <a:latin typeface="+mj-ea"/>
                          <a:ea typeface="+mj-ea"/>
                        </a:rPr>
                        <a:t>선수 당 참가비</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fontAlgn="base" latinLnBrk="0">
                        <a:lnSpc>
                          <a:spcPct val="100000"/>
                        </a:lnSpc>
                        <a:spcBef>
                          <a:spcPts val="0"/>
                        </a:spcBef>
                        <a:spcAft>
                          <a:spcPts val="0"/>
                        </a:spcAft>
                      </a:pPr>
                      <a:r>
                        <a:rPr lang="en-US" altLang="ko-KR" sz="800" kern="0" spc="0" dirty="0">
                          <a:solidFill>
                            <a:srgbClr val="000000"/>
                          </a:solidFill>
                          <a:effectLst/>
                          <a:latin typeface="+mj-ea"/>
                          <a:ea typeface="+mj-ea"/>
                        </a:rPr>
                        <a:t>50,000</a:t>
                      </a:r>
                      <a:r>
                        <a:rPr lang="ko-KR" altLang="en-US" sz="800" kern="0" spc="0" dirty="0">
                          <a:solidFill>
                            <a:srgbClr val="000000"/>
                          </a:solidFill>
                          <a:effectLst/>
                          <a:latin typeface="+mj-ea"/>
                          <a:ea typeface="+mj-ea"/>
                        </a:rPr>
                        <a:t>원 </a:t>
                      </a:r>
                      <a:r>
                        <a:rPr lang="en-US" altLang="ko-KR" sz="800" kern="0" spc="0" dirty="0">
                          <a:solidFill>
                            <a:srgbClr val="000000"/>
                          </a:solidFill>
                          <a:effectLst/>
                          <a:latin typeface="+mj-ea"/>
                          <a:ea typeface="+mj-ea"/>
                        </a:rPr>
                        <a:t>X </a:t>
                      </a:r>
                      <a:r>
                        <a:rPr lang="ko-KR" altLang="en-US" sz="800" kern="0" spc="0" dirty="0">
                          <a:solidFill>
                            <a:srgbClr val="000000"/>
                          </a:solidFill>
                          <a:effectLst/>
                          <a:latin typeface="+mj-ea"/>
                          <a:ea typeface="+mj-ea"/>
                        </a:rPr>
                        <a:t>승정원 총 인원</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32202224"/>
                  </a:ext>
                </a:extLst>
              </a:tr>
              <a:tr h="0">
                <a:tc gridSpan="2">
                  <a:txBody>
                    <a:bodyPr/>
                    <a:lstStyle/>
                    <a:p>
                      <a:pPr marL="0" marR="0" indent="0" algn="l" fontAlgn="base" latinLnBrk="0">
                        <a:lnSpc>
                          <a:spcPct val="100000"/>
                        </a:lnSpc>
                        <a:spcBef>
                          <a:spcPts val="0"/>
                        </a:spcBef>
                        <a:spcAft>
                          <a:spcPts val="0"/>
                        </a:spcAft>
                      </a:pPr>
                      <a:r>
                        <a:rPr lang="ko-KR" altLang="en-US" sz="800" kern="0" spc="0" dirty="0">
                          <a:solidFill>
                            <a:srgbClr val="000000"/>
                          </a:solidFill>
                          <a:effectLst/>
                          <a:latin typeface="+mj-ea"/>
                          <a:ea typeface="+mn-ea"/>
                          <a:cs typeface="+mn-cs"/>
                        </a:rPr>
                        <a:t>입금계좌정보</a:t>
                      </a:r>
                    </a:p>
                    <a:p>
                      <a:pPr marL="0" marR="0" indent="0" algn="l" fontAlgn="base" latinLnBrk="0">
                        <a:lnSpc>
                          <a:spcPct val="100000"/>
                        </a:lnSpc>
                        <a:spcBef>
                          <a:spcPts val="0"/>
                        </a:spcBef>
                        <a:spcAft>
                          <a:spcPts val="0"/>
                        </a:spcAft>
                      </a:pPr>
                      <a:r>
                        <a:rPr lang="en-US" altLang="ko-KR" sz="800" kern="0" spc="0" dirty="0">
                          <a:solidFill>
                            <a:srgbClr val="000000"/>
                          </a:solidFill>
                          <a:effectLst/>
                          <a:latin typeface="+mj-ea"/>
                          <a:ea typeface="+mn-ea"/>
                          <a:cs typeface="+mn-cs"/>
                        </a:rPr>
                        <a:t>- </a:t>
                      </a:r>
                      <a:r>
                        <a:rPr lang="ko-KR" altLang="en-US" sz="800" kern="0" spc="0" dirty="0">
                          <a:solidFill>
                            <a:srgbClr val="000000"/>
                          </a:solidFill>
                          <a:effectLst/>
                          <a:latin typeface="+mj-ea"/>
                          <a:ea typeface="+mn-ea"/>
                          <a:cs typeface="+mn-cs"/>
                        </a:rPr>
                        <a:t>계좌번호 </a:t>
                      </a:r>
                      <a:r>
                        <a:rPr lang="en-US" altLang="ko-KR" sz="800" kern="0" spc="0" dirty="0">
                          <a:solidFill>
                            <a:srgbClr val="000000"/>
                          </a:solidFill>
                          <a:effectLst/>
                          <a:latin typeface="+mj-ea"/>
                          <a:ea typeface="+mn-ea"/>
                          <a:cs typeface="+mn-cs"/>
                        </a:rPr>
                        <a:t>: </a:t>
                      </a:r>
                      <a:r>
                        <a:rPr lang="en-US" altLang="ko-KR" sz="800" kern="0" spc="0" dirty="0" smtClean="0">
                          <a:solidFill>
                            <a:srgbClr val="000000"/>
                          </a:solidFill>
                          <a:effectLst/>
                          <a:latin typeface="+mj-ea"/>
                          <a:ea typeface="+mn-ea"/>
                          <a:cs typeface="+mn-cs"/>
                        </a:rPr>
                        <a:t>207-0138-2197-01(BNK</a:t>
                      </a:r>
                      <a:r>
                        <a:rPr lang="ko-KR" altLang="en-US" sz="800" kern="0" spc="0" dirty="0">
                          <a:solidFill>
                            <a:srgbClr val="000000"/>
                          </a:solidFill>
                          <a:effectLst/>
                          <a:latin typeface="+mj-ea"/>
                          <a:ea typeface="+mn-ea"/>
                          <a:cs typeface="+mn-cs"/>
                        </a:rPr>
                        <a:t>경남은행</a:t>
                      </a:r>
                      <a:r>
                        <a:rPr lang="en-US" altLang="ko-KR" sz="800" kern="0" spc="0" dirty="0">
                          <a:solidFill>
                            <a:srgbClr val="000000"/>
                          </a:solidFill>
                          <a:effectLst/>
                          <a:latin typeface="+mj-ea"/>
                          <a:ea typeface="+mn-ea"/>
                          <a:cs typeface="+mn-cs"/>
                        </a:rPr>
                        <a:t>)</a:t>
                      </a:r>
                      <a:endParaRPr lang="ko-KR" altLang="en-US" sz="800" kern="0" spc="0" dirty="0">
                        <a:solidFill>
                          <a:srgbClr val="000000"/>
                        </a:solidFill>
                        <a:effectLst/>
                        <a:latin typeface="+mj-ea"/>
                        <a:ea typeface="+mn-ea"/>
                        <a:cs typeface="+mn-cs"/>
                      </a:endParaRPr>
                    </a:p>
                    <a:p>
                      <a:pPr marL="0" marR="0" indent="0" algn="l" fontAlgn="base" latinLnBrk="0">
                        <a:lnSpc>
                          <a:spcPct val="100000"/>
                        </a:lnSpc>
                        <a:spcBef>
                          <a:spcPts val="0"/>
                        </a:spcBef>
                        <a:spcAft>
                          <a:spcPts val="0"/>
                        </a:spcAft>
                      </a:pPr>
                      <a:r>
                        <a:rPr lang="en-US" altLang="ko-KR" sz="800" kern="0" spc="0" dirty="0">
                          <a:solidFill>
                            <a:srgbClr val="000000"/>
                          </a:solidFill>
                          <a:effectLst/>
                          <a:latin typeface="+mj-ea"/>
                          <a:ea typeface="+mn-ea"/>
                          <a:cs typeface="+mn-cs"/>
                        </a:rPr>
                        <a:t>- </a:t>
                      </a:r>
                      <a:r>
                        <a:rPr lang="ko-KR" altLang="en-US" sz="800" kern="0" spc="0" dirty="0" err="1">
                          <a:solidFill>
                            <a:srgbClr val="000000"/>
                          </a:solidFill>
                          <a:effectLst/>
                          <a:latin typeface="+mj-ea"/>
                          <a:ea typeface="+mn-ea"/>
                          <a:cs typeface="+mn-cs"/>
                        </a:rPr>
                        <a:t>입금주</a:t>
                      </a:r>
                      <a:r>
                        <a:rPr lang="ko-KR" altLang="en-US" sz="800" kern="0" spc="0" dirty="0">
                          <a:solidFill>
                            <a:srgbClr val="000000"/>
                          </a:solidFill>
                          <a:effectLst/>
                          <a:latin typeface="+mj-ea"/>
                          <a:ea typeface="+mn-ea"/>
                          <a:cs typeface="+mn-cs"/>
                        </a:rPr>
                        <a:t> </a:t>
                      </a:r>
                      <a:r>
                        <a:rPr lang="en-US" altLang="ko-KR" sz="800" kern="0" spc="0" dirty="0">
                          <a:solidFill>
                            <a:srgbClr val="000000"/>
                          </a:solidFill>
                          <a:effectLst/>
                          <a:latin typeface="+mj-ea"/>
                          <a:ea typeface="+mn-ea"/>
                          <a:cs typeface="+mn-cs"/>
                        </a:rPr>
                        <a:t>: </a:t>
                      </a:r>
                      <a:r>
                        <a:rPr lang="ko-KR" altLang="en-US" sz="800" kern="0" spc="0" dirty="0">
                          <a:solidFill>
                            <a:srgbClr val="000000"/>
                          </a:solidFill>
                          <a:effectLst/>
                          <a:latin typeface="+mj-ea"/>
                          <a:ea typeface="+mn-ea"/>
                          <a:cs typeface="+mn-cs"/>
                        </a:rPr>
                        <a:t>경상남도요트협회</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extLst>
                  <a:ext uri="{0D108BD9-81ED-4DB2-BD59-A6C34878D82A}">
                    <a16:rowId xmlns="" xmlns:a16="http://schemas.microsoft.com/office/drawing/2014/main" val="726717657"/>
                  </a:ext>
                </a:extLst>
              </a:tr>
            </a:tbl>
          </a:graphicData>
        </a:graphic>
      </p:graphicFrame>
      <p:sp>
        <p:nvSpPr>
          <p:cNvPr id="12" name="TextBox 11">
            <a:extLst>
              <a:ext uri="{FF2B5EF4-FFF2-40B4-BE49-F238E27FC236}">
                <a16:creationId xmlns="" xmlns:a16="http://schemas.microsoft.com/office/drawing/2014/main" id="{7571DA42-9E7A-4139-B031-69D56FC8FCA8}"/>
              </a:ext>
            </a:extLst>
          </p:cNvPr>
          <p:cNvSpPr txBox="1"/>
          <p:nvPr/>
        </p:nvSpPr>
        <p:spPr>
          <a:xfrm>
            <a:off x="4037970" y="612476"/>
            <a:ext cx="3368696" cy="8782019"/>
          </a:xfrm>
          <a:prstGeom prst="rect">
            <a:avLst/>
          </a:prstGeom>
          <a:noFill/>
        </p:spPr>
        <p:txBody>
          <a:bodyPr wrap="square">
            <a:spAutoFit/>
          </a:bodyPr>
          <a:lstStyle/>
          <a:p>
            <a:pPr marL="0" marR="0" indent="0" algn="just" fontAlgn="base" latinLnBrk="1">
              <a:spcBef>
                <a:spcPts val="0"/>
              </a:spcBef>
              <a:spcAft>
                <a:spcPts val="0"/>
              </a:spcAft>
            </a:pPr>
            <a:r>
              <a:rPr lang="en-US" altLang="ko-KR" sz="900" b="1"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4. CLASS</a:t>
            </a:r>
            <a:endParaRPr lang="en-US" altLang="ko-KR" sz="900" b="1" kern="0" spc="0" dirty="0">
              <a:solidFill>
                <a:srgbClr val="000000"/>
              </a:solidFill>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4.1 The race classes will be divided into 2 as ORC I and ORC II.</a:t>
            </a:r>
            <a:endParaRPr lang="en-US" altLang="ko-KR" sz="800" kern="0" spc="0" dirty="0">
              <a:effectLst/>
              <a:latin typeface="Arial" panose="020B0604020202020204" pitchFamily="34" charset="0"/>
              <a:cs typeface="Arial" panose="020B0604020202020204" pitchFamily="34" charset="0"/>
            </a:endParaRPr>
          </a:p>
          <a:p>
            <a:pPr fontAlgn="base"/>
            <a:r>
              <a:rPr lang="en-US" altLang="ko-KR" sz="800" kern="0" dirty="0">
                <a:latin typeface="Arial" panose="020B0604020202020204" pitchFamily="34" charset="0"/>
                <a:ea typeface="맑은 고딕" panose="020B0503020000020004" pitchFamily="50" charset="-127"/>
                <a:cs typeface="Arial" panose="020B0604020202020204" pitchFamily="34" charset="0"/>
              </a:rPr>
              <a:t>4.2 Class distinction is divided  by the GPH value of the valid ORC certificate submitted at the time of application for entry.</a:t>
            </a:r>
          </a:p>
          <a:p>
            <a:pPr fontAlgn="base"/>
            <a:endParaRPr lang="en-US" altLang="ko-KR" sz="800" kern="0" dirty="0">
              <a:latin typeface="Arial" panose="020B0604020202020204" pitchFamily="34" charset="0"/>
              <a:ea typeface="맑은 고딕" panose="020B0503020000020004" pitchFamily="50" charset="-127"/>
              <a:cs typeface="Arial" panose="020B0604020202020204" pitchFamily="34" charset="0"/>
            </a:endParaRPr>
          </a:p>
          <a:p>
            <a:pPr fontAlgn="base"/>
            <a:endParaRPr lang="en-US" altLang="ko-KR" sz="800" kern="0" dirty="0">
              <a:latin typeface="Arial" panose="020B0604020202020204" pitchFamily="34" charset="0"/>
              <a:ea typeface="맑은 고딕" panose="020B0503020000020004" pitchFamily="50" charset="-127"/>
              <a:cs typeface="Arial" panose="020B0604020202020204" pitchFamily="34" charset="0"/>
            </a:endParaRPr>
          </a:p>
          <a:p>
            <a:pPr fontAlgn="base"/>
            <a:endParaRPr lang="en-US" altLang="ko-KR" sz="800" kern="0" dirty="0">
              <a:latin typeface="Arial" panose="020B0604020202020204" pitchFamily="34" charset="0"/>
              <a:ea typeface="맑은 고딕" panose="020B0503020000020004" pitchFamily="50" charset="-127"/>
              <a:cs typeface="Arial" panose="020B0604020202020204" pitchFamily="34" charset="0"/>
            </a:endParaRPr>
          </a:p>
          <a:p>
            <a:pPr fontAlgn="base"/>
            <a:endParaRPr lang="en-US" altLang="ko-KR" sz="800" kern="0" dirty="0">
              <a:latin typeface="Arial" panose="020B0604020202020204" pitchFamily="34" charset="0"/>
              <a:ea typeface="맑은 고딕" panose="020B0503020000020004" pitchFamily="50" charset="-127"/>
              <a:cs typeface="Arial" panose="020B0604020202020204" pitchFamily="34" charset="0"/>
            </a:endParaRPr>
          </a:p>
          <a:p>
            <a:pPr fontAlgn="base"/>
            <a:endParaRPr lang="en-US" altLang="ko-KR" sz="800" kern="0" dirty="0">
              <a:latin typeface="Arial" panose="020B0604020202020204" pitchFamily="34" charset="0"/>
              <a:ea typeface="맑은 고딕" panose="020B0503020000020004" pitchFamily="50" charset="-127"/>
              <a:cs typeface="Arial" panose="020B0604020202020204" pitchFamily="34" charset="0"/>
            </a:endParaRPr>
          </a:p>
          <a:p>
            <a:pPr fontAlgn="base"/>
            <a:endParaRPr lang="en-US" altLang="ko-KR" sz="800" kern="0" dirty="0">
              <a:latin typeface="Arial" panose="020B0604020202020204" pitchFamily="34" charset="0"/>
              <a:ea typeface="맑은 고딕" panose="020B0503020000020004" pitchFamily="50" charset="-127"/>
              <a:cs typeface="Arial" panose="020B0604020202020204" pitchFamily="34" charset="0"/>
            </a:endParaRPr>
          </a:p>
          <a:p>
            <a:pPr fontAlgn="base"/>
            <a:endParaRPr lang="en-US" altLang="ko-KR" sz="800" kern="0" dirty="0">
              <a:latin typeface="Arial" panose="020B0604020202020204" pitchFamily="34" charset="0"/>
              <a:ea typeface="맑은 고딕" panose="020B0503020000020004" pitchFamily="50" charset="-127"/>
              <a:cs typeface="Arial" panose="020B0604020202020204" pitchFamily="34" charset="0"/>
            </a:endParaRPr>
          </a:p>
          <a:p>
            <a:pPr fontAlgn="base"/>
            <a:r>
              <a:rPr lang="en-US" altLang="ko-KR" sz="800" kern="0" dirty="0">
                <a:latin typeface="Arial" panose="020B0604020202020204" pitchFamily="34" charset="0"/>
                <a:ea typeface="맑은 고딕" panose="020B0503020000020004" pitchFamily="50" charset="-127"/>
                <a:cs typeface="Arial" panose="020B0604020202020204" pitchFamily="34" charset="0"/>
              </a:rPr>
              <a:t>4.3 If the number of boats in either class is less than 10, the class distinction reference value in </a:t>
            </a:r>
            <a:r>
              <a:rPr lang="en-US" altLang="ko-KR" sz="800" kern="0" dirty="0" err="1">
                <a:latin typeface="Arial" panose="020B0604020202020204" pitchFamily="34" charset="0"/>
                <a:ea typeface="맑은 고딕" panose="020B0503020000020004" pitchFamily="50" charset="-127"/>
                <a:cs typeface="Arial" panose="020B0604020202020204" pitchFamily="34" charset="0"/>
              </a:rPr>
              <a:t>NoR</a:t>
            </a:r>
            <a:r>
              <a:rPr lang="en-US" altLang="ko-KR" sz="800" kern="0" dirty="0">
                <a:latin typeface="Arial" panose="020B0604020202020204" pitchFamily="34" charset="0"/>
                <a:ea typeface="맑은 고딕" panose="020B0503020000020004" pitchFamily="50" charset="-127"/>
                <a:cs typeface="Arial" panose="020B0604020202020204" pitchFamily="34" charset="0"/>
              </a:rPr>
              <a:t> 4.2 may be changed.</a:t>
            </a:r>
          </a:p>
          <a:p>
            <a:pPr fontAlgn="base"/>
            <a:r>
              <a:rPr lang="en-US" altLang="ko-KR" sz="800" kern="0" dirty="0">
                <a:latin typeface="Arial" panose="020B0604020202020204" pitchFamily="34" charset="0"/>
                <a:ea typeface="맑은 고딕" panose="020B0503020000020004" pitchFamily="50" charset="-127"/>
                <a:cs typeface="Arial" panose="020B0604020202020204" pitchFamily="34" charset="0"/>
              </a:rPr>
              <a:t>4.4 The class distinction will be confirmed by 18:00 two days before the first day of racing. After this point, the class distinction will not be changed even though the handicap rating is changed by measurement (GPH).</a:t>
            </a:r>
          </a:p>
          <a:p>
            <a:pPr marL="0" marR="0" indent="0" algn="l" fontAlgn="base" latinLnBrk="0">
              <a:spcBef>
                <a:spcPts val="0"/>
              </a:spcBef>
              <a:spcAft>
                <a:spcPts val="0"/>
              </a:spcAft>
            </a:pPr>
            <a:endParaRPr lang="en-US" altLang="ko-KR" sz="800" kern="0" dirty="0">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spcBef>
                <a:spcPts val="0"/>
              </a:spcBef>
              <a:spcAft>
                <a:spcPts val="0"/>
              </a:spcAft>
            </a:pPr>
            <a:endParaRPr lang="en-US" altLang="ko-KR" sz="800" kern="0" spc="0" dirty="0">
              <a:effectLst/>
              <a:latin typeface="Arial" panose="020B0604020202020204" pitchFamily="34" charset="0"/>
              <a:cs typeface="Arial" panose="020B0604020202020204" pitchFamily="34" charset="0"/>
            </a:endParaRPr>
          </a:p>
          <a:p>
            <a:pPr marL="0" marR="0" indent="0" algn="just" fontAlgn="base" latinLnBrk="1">
              <a:spcBef>
                <a:spcPts val="0"/>
              </a:spcBef>
              <a:spcAft>
                <a:spcPts val="0"/>
              </a:spcAft>
            </a:pPr>
            <a:r>
              <a:rPr lang="en-US" altLang="ko-KR" sz="900" b="1" kern="0" spc="0" dirty="0">
                <a:effectLst/>
                <a:latin typeface="Arial" panose="020B0604020202020204" pitchFamily="34" charset="0"/>
                <a:ea typeface="맑은 고딕" panose="020B0503020000020004" pitchFamily="50" charset="-127"/>
                <a:cs typeface="Arial" panose="020B0604020202020204" pitchFamily="34" charset="0"/>
              </a:rPr>
              <a:t>5. ENTRY </a:t>
            </a:r>
            <a:endParaRPr lang="en-US" altLang="ko-KR" sz="900" b="1" kern="0" spc="0" dirty="0">
              <a:effectLst/>
              <a:latin typeface="Arial" panose="020B0604020202020204" pitchFamily="34" charset="0"/>
              <a:cs typeface="Arial" panose="020B0604020202020204" pitchFamily="34" charset="0"/>
            </a:endParaRPr>
          </a:p>
          <a:p>
            <a:pPr marL="0" marR="0" indent="0" algn="l" fontAlgn="base" latinLnBrk="0">
              <a:lnSpc>
                <a:spcPts val="9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5.1 Eligible boats may enter by completing the entry steps on the official web site</a:t>
            </a:r>
            <a:endParaRPr lang="en-US" altLang="ko-KR" sz="800" kern="0" spc="0" dirty="0">
              <a:effectLst/>
              <a:latin typeface="Arial" panose="020B0604020202020204" pitchFamily="34" charset="0"/>
              <a:cs typeface="Arial" panose="020B0604020202020204" pitchFamily="34" charset="0"/>
            </a:endParaRPr>
          </a:p>
          <a:p>
            <a:pPr fontAlgn="base">
              <a:lnSpc>
                <a:spcPts val="900"/>
              </a:lnSpc>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(www.namhaeancup.co.kr) together with sending following documents to official email (koreasccup@gmail.com) by </a:t>
            </a:r>
            <a:r>
              <a:rPr lang="en-US" altLang="ko-KR" sz="800" kern="0" dirty="0" smtClean="0">
                <a:solidFill>
                  <a:srgbClr val="0000FF"/>
                </a:solidFill>
                <a:latin typeface="Arial" panose="020B0604020202020204" pitchFamily="34" charset="0"/>
                <a:ea typeface="맑은 고딕" panose="020B0503020000020004" pitchFamily="50" charset="-127"/>
                <a:cs typeface="Arial" panose="020B0604020202020204" pitchFamily="34" charset="0"/>
              </a:rPr>
              <a:t>20</a:t>
            </a:r>
            <a:r>
              <a:rPr lang="en-US" altLang="ko-KR" sz="800" kern="0" baseline="30000" dirty="0" smtClean="0">
                <a:solidFill>
                  <a:srgbClr val="0000FF"/>
                </a:solidFill>
                <a:latin typeface="Arial" panose="020B0604020202020204" pitchFamily="34" charset="0"/>
                <a:ea typeface="맑은 고딕" panose="020B0503020000020004" pitchFamily="50" charset="-127"/>
                <a:cs typeface="Arial" panose="020B0604020202020204" pitchFamily="34" charset="0"/>
              </a:rPr>
              <a:t>th</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a:latin typeface="Arial" panose="020B0604020202020204" pitchFamily="34" charset="0"/>
                <a:ea typeface="맑은 고딕" panose="020B0503020000020004" pitchFamily="50" charset="-127"/>
                <a:cs typeface="Arial" panose="020B0604020202020204" pitchFamily="34" charset="0"/>
              </a:rPr>
              <a:t>of </a:t>
            </a:r>
            <a:r>
              <a:rPr lang="en-US" altLang="ko-KR" sz="800" kern="0" dirty="0" smtClean="0">
                <a:solidFill>
                  <a:srgbClr val="0000FF"/>
                </a:solidFill>
                <a:latin typeface="Arial" panose="020B0604020202020204" pitchFamily="34" charset="0"/>
                <a:ea typeface="맑은 고딕" panose="020B0503020000020004" pitchFamily="50" charset="-127"/>
                <a:cs typeface="Arial" panose="020B0604020202020204" pitchFamily="34" charset="0"/>
              </a:rPr>
              <a:t>July</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a:latin typeface="Arial" panose="020B0604020202020204" pitchFamily="34" charset="0"/>
                <a:ea typeface="맑은 고딕" panose="020B0503020000020004" pitchFamily="50" charset="-127"/>
                <a:cs typeface="Arial" panose="020B0604020202020204" pitchFamily="34" charset="0"/>
              </a:rPr>
              <a:t>2022,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Korea local Time (UTC +9). Registration for participation is complete only when the following documents are submitted by </a:t>
            </a:r>
            <a:r>
              <a:rPr lang="en-US" altLang="ko-KR" sz="800" kern="0" dirty="0">
                <a:latin typeface="Arial" panose="020B0604020202020204" pitchFamily="34" charset="0"/>
                <a:ea typeface="맑은 고딕" panose="020B0503020000020004" pitchFamily="50" charset="-127"/>
                <a:cs typeface="Arial" panose="020B0604020202020204" pitchFamily="34" charset="0"/>
              </a:rPr>
              <a:t>24:00 on </a:t>
            </a:r>
            <a:r>
              <a:rPr lang="en-US" altLang="ko-KR" sz="800" kern="0" dirty="0" smtClean="0">
                <a:solidFill>
                  <a:srgbClr val="0000FF"/>
                </a:solidFill>
                <a:latin typeface="Arial" panose="020B0604020202020204" pitchFamily="34" charset="0"/>
                <a:ea typeface="맑은 고딕" panose="020B0503020000020004" pitchFamily="50" charset="-127"/>
                <a:cs typeface="Arial" panose="020B0604020202020204" pitchFamily="34" charset="0"/>
              </a:rPr>
              <a:t>22</a:t>
            </a:r>
            <a:r>
              <a:rPr lang="en-US" altLang="ko-KR" sz="800" kern="0" baseline="30000" dirty="0" smtClean="0">
                <a:solidFill>
                  <a:srgbClr val="0000FF"/>
                </a:solidFill>
                <a:latin typeface="Arial" panose="020B0604020202020204" pitchFamily="34" charset="0"/>
                <a:ea typeface="맑은 고딕" panose="020B0503020000020004" pitchFamily="50" charset="-127"/>
                <a:cs typeface="Arial" panose="020B0604020202020204" pitchFamily="34" charset="0"/>
              </a:rPr>
              <a:t>nd</a:t>
            </a:r>
            <a:r>
              <a:rPr lang="en-US" altLang="ko-KR" sz="800" kern="0" dirty="0" smtClean="0">
                <a:solidFill>
                  <a:srgbClr val="0000FF"/>
                </a:solidFill>
                <a:latin typeface="Arial" panose="020B0604020202020204" pitchFamily="34" charset="0"/>
                <a:ea typeface="맑은 고딕" panose="020B0503020000020004" pitchFamily="50" charset="-127"/>
                <a:cs typeface="Arial" panose="020B0604020202020204" pitchFamily="34" charset="0"/>
              </a:rPr>
              <a:t> of July</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0" spc="0" dirty="0" smtClean="0">
                <a:effectLst/>
                <a:latin typeface="Arial" panose="020B0604020202020204" pitchFamily="34" charset="0"/>
                <a:ea typeface="맑은 고딕" panose="020B0503020000020004" pitchFamily="50" charset="-127"/>
                <a:cs typeface="Arial" panose="020B0604020202020204" pitchFamily="34" charset="0"/>
              </a:rPr>
              <a:t>2022.</a:t>
            </a:r>
            <a:endParaRPr lang="en-US" altLang="ko-KR" sz="800" kern="0" spc="0" dirty="0">
              <a:effectLst/>
              <a:latin typeface="Arial" panose="020B0604020202020204" pitchFamily="34" charset="0"/>
              <a:cs typeface="Arial" panose="020B0604020202020204" pitchFamily="34" charset="0"/>
            </a:endParaRPr>
          </a:p>
          <a:p>
            <a:pPr marL="0" marR="0" indent="0" algn="l" fontAlgn="base" latinLnBrk="0">
              <a:lnSpc>
                <a:spcPts val="900"/>
              </a:lnSpc>
              <a:spcBef>
                <a:spcPts val="0"/>
              </a:spcBef>
              <a:spcAft>
                <a:spcPts val="0"/>
              </a:spcAft>
            </a:pPr>
            <a:r>
              <a:rPr lang="en-US" altLang="ko-KR" sz="800" kern="0" spc="0" dirty="0" smtClean="0">
                <a:effectLst/>
                <a:latin typeface="Arial" panose="020B0604020202020204" pitchFamily="34" charset="0"/>
                <a:ea typeface="맑은 고딕" panose="020B0503020000020004" pitchFamily="50" charset="-127"/>
                <a:cs typeface="Arial" panose="020B0604020202020204" pitchFamily="34" charset="0"/>
              </a:rPr>
              <a:t>(a)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Documents / Signed Safety Inspection Card</a:t>
            </a:r>
            <a:endParaRPr lang="en-US" altLang="ko-KR" sz="800" kern="0" spc="0" dirty="0">
              <a:effectLst/>
              <a:latin typeface="Arial" panose="020B0604020202020204" pitchFamily="34" charset="0"/>
              <a:cs typeface="Arial" panose="020B0604020202020204" pitchFamily="34" charset="0"/>
            </a:endParaRPr>
          </a:p>
          <a:p>
            <a:pPr marL="0" marR="0" indent="0" algn="l" fontAlgn="base" latinLnBrk="0">
              <a:lnSpc>
                <a:spcPts val="9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-Skipper's (or boat owner's) copy of ID card(Passport) and copy of bank statement</a:t>
            </a:r>
            <a:endParaRPr lang="en-US" altLang="ko-KR" sz="800" kern="0" spc="0" dirty="0">
              <a:effectLst/>
              <a:latin typeface="Arial" panose="020B0604020202020204" pitchFamily="34" charset="0"/>
              <a:cs typeface="Arial" panose="020B0604020202020204" pitchFamily="34" charset="0"/>
            </a:endParaRPr>
          </a:p>
          <a:p>
            <a:pPr marL="0" marR="0" indent="0" algn="l" fontAlgn="base" latinLnBrk="0">
              <a:lnSpc>
                <a:spcPts val="9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-Foreign </a:t>
            </a:r>
            <a:r>
              <a:rPr lang="en-US" altLang="ko-KR" sz="800" kern="0" spc="0" dirty="0" smtClean="0">
                <a:effectLst/>
                <a:latin typeface="Arial" panose="020B0604020202020204" pitchFamily="34" charset="0"/>
                <a:ea typeface="맑은 고딕" panose="020B0503020000020004" pitchFamily="50" charset="-127"/>
                <a:cs typeface="Arial" panose="020B0604020202020204" pitchFamily="34" charset="0"/>
              </a:rPr>
              <a:t>participants </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must submit a copy of their nationality certificate or passport at the time of registration.</a:t>
            </a:r>
            <a:endParaRPr lang="en-US" altLang="ko-KR" sz="800" kern="0" spc="0" dirty="0">
              <a:effectLst/>
              <a:latin typeface="Arial" panose="020B0604020202020204" pitchFamily="34" charset="0"/>
              <a:cs typeface="Arial" panose="020B0604020202020204" pitchFamily="34" charset="0"/>
            </a:endParaRPr>
          </a:p>
          <a:p>
            <a:pPr marL="0" marR="0" indent="0" algn="l" fontAlgn="base" latinLnBrk="0">
              <a:lnSpc>
                <a:spcPts val="9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-ORC Certificate issued in </a:t>
            </a:r>
            <a:r>
              <a:rPr lang="en-US" altLang="ko-KR" sz="800" kern="0" spc="0" dirty="0" smtClean="0">
                <a:effectLst/>
                <a:latin typeface="Arial" panose="020B0604020202020204" pitchFamily="34" charset="0"/>
                <a:ea typeface="맑은 고딕" panose="020B0503020000020004" pitchFamily="50" charset="-127"/>
                <a:cs typeface="Arial" panose="020B0604020202020204" pitchFamily="34" charset="0"/>
              </a:rPr>
              <a:t>2022</a:t>
            </a:r>
            <a:endParaRPr lang="en-US" altLang="ko-KR" sz="800" kern="0" spc="0" dirty="0">
              <a:effectLst/>
              <a:latin typeface="Arial" panose="020B0604020202020204" pitchFamily="34" charset="0"/>
              <a:cs typeface="Arial" panose="020B0604020202020204" pitchFamily="34" charset="0"/>
            </a:endParaRPr>
          </a:p>
          <a:p>
            <a:pPr marL="0" marR="0" indent="0" algn="l" fontAlgn="base" latinLnBrk="0">
              <a:lnSpc>
                <a:spcPts val="9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-Proof of Entry fee payment.</a:t>
            </a:r>
            <a:endParaRPr lang="en-US" altLang="ko-KR" sz="800" kern="0" spc="0" dirty="0">
              <a:effectLst/>
              <a:latin typeface="Arial" panose="020B0604020202020204" pitchFamily="34" charset="0"/>
              <a:cs typeface="Arial" panose="020B0604020202020204" pitchFamily="34" charset="0"/>
            </a:endParaRPr>
          </a:p>
          <a:p>
            <a:pPr marL="0" marR="0" indent="0" algn="l" fontAlgn="base" latinLnBrk="0">
              <a:lnSpc>
                <a:spcPts val="9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-According to </a:t>
            </a:r>
            <a:r>
              <a:rPr lang="en-US" altLang="ko-KR" sz="800" kern="0" spc="0" dirty="0" err="1">
                <a:effectLst/>
                <a:latin typeface="Arial" panose="020B0604020202020204" pitchFamily="34" charset="0"/>
                <a:ea typeface="맑은 고딕" panose="020B0503020000020004" pitchFamily="50" charset="-127"/>
                <a:cs typeface="Arial" panose="020B0604020202020204" pitchFamily="34" charset="0"/>
              </a:rPr>
              <a:t>NoR</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22, photocopy of insurance policy </a:t>
            </a:r>
            <a:endParaRPr lang="en-US" altLang="ko-KR" sz="800" kern="0" spc="0" dirty="0">
              <a:effectLst/>
              <a:latin typeface="Arial" panose="020B0604020202020204" pitchFamily="34" charset="0"/>
              <a:cs typeface="Arial" panose="020B0604020202020204" pitchFamily="34" charset="0"/>
            </a:endParaRPr>
          </a:p>
          <a:p>
            <a:pPr marL="0" marR="0" indent="0" algn="l" fontAlgn="base" latinLnBrk="0">
              <a:lnSpc>
                <a:spcPts val="9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A copy of Leisure Watercraft Safety Inspection Certificate for the boat</a:t>
            </a:r>
            <a:endParaRPr lang="en-US" altLang="ko-KR" sz="800" kern="0" spc="0" dirty="0">
              <a:effectLst/>
              <a:latin typeface="Arial" panose="020B0604020202020204" pitchFamily="34" charset="0"/>
              <a:cs typeface="Arial" panose="020B0604020202020204" pitchFamily="34" charset="0"/>
            </a:endParaRPr>
          </a:p>
          <a:p>
            <a:pPr marR="0" algn="l" fontAlgn="base" latinLnBrk="0">
              <a:lnSpc>
                <a:spcPts val="9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A copy of Long Distance Water Leisure Activity Report (issued by Korea Coast Guard) </a:t>
            </a:r>
          </a:p>
          <a:p>
            <a:pPr fontAlgn="base">
              <a:lnSpc>
                <a:spcPts val="900"/>
              </a:lnSpc>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5.2</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 The number of participating boats is limited to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25,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and if there are </a:t>
            </a:r>
            <a:endPar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endParaRPr>
          </a:p>
          <a:p>
            <a:pPr fontAlgn="base">
              <a:lnSpc>
                <a:spcPts val="900"/>
              </a:lnSpc>
            </a:pPr>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too many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applications for participation, the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Organizing Authority </a:t>
            </a:r>
          </a:p>
          <a:p>
            <a:pPr fontAlgn="base">
              <a:lnSpc>
                <a:spcPts val="900"/>
              </a:lnSpc>
            </a:pPr>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will determin</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e the priority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based on a </a:t>
            </a:r>
            <a:r>
              <a:rPr lang="en-US" altLang="ko-KR" sz="800" kern="0" dirty="0">
                <a:effectLst/>
                <a:latin typeface="Arial" panose="020B0604020202020204" pitchFamily="34" charset="0"/>
                <a:ea typeface="맑은 고딕" panose="020B0503020000020004" pitchFamily="50" charset="-127"/>
                <a:cs typeface="Arial" panose="020B0604020202020204" pitchFamily="34" charset="0"/>
              </a:rPr>
              <a:t>large number of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foreigners, </a:t>
            </a:r>
          </a:p>
          <a:p>
            <a:pPr fontAlgn="base">
              <a:lnSpc>
                <a:spcPts val="900"/>
              </a:lnSpc>
            </a:pPr>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effectLst/>
                <a:latin typeface="Arial" panose="020B0604020202020204" pitchFamily="34" charset="0"/>
                <a:ea typeface="맑은 고딕" panose="020B0503020000020004" pitchFamily="50" charset="-127"/>
                <a:cs typeface="Arial" panose="020B0604020202020204" pitchFamily="34" charset="0"/>
              </a:rPr>
              <a:t>large number </a:t>
            </a:r>
            <a:r>
              <a:rPr lang="en-US" altLang="ko-KR" sz="800" kern="0" dirty="0">
                <a:latin typeface="Arial" panose="020B0604020202020204" pitchFamily="34" charset="0"/>
                <a:ea typeface="맑은 고딕" panose="020B0503020000020004" pitchFamily="50" charset="-127"/>
                <a:cs typeface="Arial" panose="020B0604020202020204" pitchFamily="34" charset="0"/>
              </a:rPr>
              <a:t>of crew or low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GPH of the boat. </a:t>
            </a:r>
            <a:endParaRPr lang="en-US" altLang="ko-KR" sz="800" kern="0" dirty="0">
              <a:effectLst/>
              <a:latin typeface="Arial" panose="020B0604020202020204" pitchFamily="34" charset="0"/>
              <a:ea typeface="맑은 고딕" panose="020B0503020000020004" pitchFamily="50" charset="-127"/>
              <a:cs typeface="Arial" panose="020B0604020202020204" pitchFamily="34" charset="0"/>
            </a:endParaRPr>
          </a:p>
          <a:p>
            <a:pPr fontAlgn="base">
              <a:lnSpc>
                <a:spcPts val="900"/>
              </a:lnSpc>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5.3 Entries after the application time will be decided by the OA.</a:t>
            </a:r>
          </a:p>
          <a:p>
            <a:pPr algn="just" latinLnBrk="1"/>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5.4 </a:t>
            </a:r>
            <a:r>
              <a:rPr lang="en-US" altLang="ko-KR" sz="800" kern="100" dirty="0">
                <a:effectLst/>
                <a:latin typeface="Arial" panose="020B0604020202020204" pitchFamily="34" charset="0"/>
                <a:ea typeface="맑은 고딕" panose="020B0503020000020004" pitchFamily="50" charset="-127"/>
                <a:cs typeface="Arial" panose="020B0604020202020204" pitchFamily="34" charset="0"/>
              </a:rPr>
              <a:t>The OA may refuse the boat for </a:t>
            </a:r>
            <a:r>
              <a:rPr lang="en-US" altLang="ko-KR" sz="800" kern="100" dirty="0" smtClean="0">
                <a:effectLst/>
                <a:latin typeface="Arial" panose="020B0604020202020204" pitchFamily="34" charset="0"/>
                <a:ea typeface="맑은 고딕" panose="020B0503020000020004" pitchFamily="50" charset="-127"/>
                <a:cs typeface="Arial" panose="020B0604020202020204" pitchFamily="34" charset="0"/>
              </a:rPr>
              <a:t>safety or </a:t>
            </a:r>
            <a:r>
              <a:rPr lang="en-US" altLang="ko-KR" sz="800" kern="100" dirty="0" smtClean="0">
                <a:latin typeface="Arial" panose="020B0604020202020204" pitchFamily="34" charset="0"/>
                <a:ea typeface="맑은 고딕" panose="020B0503020000020004" pitchFamily="50" charset="-127"/>
                <a:cs typeface="Arial" panose="020B0604020202020204" pitchFamily="34" charset="0"/>
              </a:rPr>
              <a:t>flawless</a:t>
            </a:r>
            <a:r>
              <a:rPr lang="en-US" altLang="ko-KR" sz="800" kern="100" dirty="0" smtClean="0">
                <a:effectLst/>
                <a:latin typeface="Arial" panose="020B0604020202020204" pitchFamily="34" charset="0"/>
                <a:ea typeface="맑은 고딕" panose="020B0503020000020004" pitchFamily="50" charset="-127"/>
                <a:cs typeface="Arial" panose="020B0604020202020204" pitchFamily="34" charset="0"/>
              </a:rPr>
              <a:t> progress of </a:t>
            </a:r>
          </a:p>
          <a:p>
            <a:pPr algn="just" latinLnBrk="1"/>
            <a:r>
              <a:rPr lang="en-US" altLang="ko-KR" sz="800" kern="100" dirty="0">
                <a:latin typeface="Arial" panose="020B0604020202020204" pitchFamily="34" charset="0"/>
                <a:ea typeface="맑은 고딕" panose="020B0503020000020004" pitchFamily="50" charset="-127"/>
                <a:cs typeface="Arial" panose="020B0604020202020204" pitchFamily="34" charset="0"/>
              </a:rPr>
              <a:t> </a:t>
            </a:r>
            <a:r>
              <a:rPr lang="en-US" altLang="ko-KR" sz="800" kern="10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100" dirty="0" smtClean="0">
                <a:effectLst/>
                <a:latin typeface="Arial" panose="020B0604020202020204" pitchFamily="34" charset="0"/>
                <a:ea typeface="맑은 고딕" panose="020B0503020000020004" pitchFamily="50" charset="-127"/>
                <a:cs typeface="Arial" panose="020B0604020202020204" pitchFamily="34" charset="0"/>
              </a:rPr>
              <a:t>event </a:t>
            </a:r>
            <a:r>
              <a:rPr lang="en-US" altLang="ko-KR" sz="800" kern="100" dirty="0">
                <a:effectLst/>
                <a:latin typeface="Arial" panose="020B0604020202020204" pitchFamily="34" charset="0"/>
                <a:ea typeface="맑은 고딕" panose="020B0503020000020004" pitchFamily="50" charset="-127"/>
                <a:cs typeface="Arial" panose="020B0604020202020204" pitchFamily="34" charset="0"/>
              </a:rPr>
              <a:t>after the application deadline, and in that case, it </a:t>
            </a:r>
            <a:r>
              <a:rPr lang="en-US" altLang="ko-KR" sz="800" kern="100" dirty="0" smtClean="0">
                <a:effectLst/>
                <a:latin typeface="Arial" panose="020B0604020202020204" pitchFamily="34" charset="0"/>
                <a:ea typeface="맑은 고딕" panose="020B0503020000020004" pitchFamily="50" charset="-127"/>
                <a:cs typeface="Arial" panose="020B0604020202020204" pitchFamily="34" charset="0"/>
              </a:rPr>
              <a:t>will</a:t>
            </a:r>
          </a:p>
          <a:p>
            <a:pPr algn="just" latinLnBrk="1"/>
            <a:r>
              <a:rPr lang="en-US" altLang="ko-KR" sz="800" kern="100" dirty="0">
                <a:latin typeface="Arial" panose="020B0604020202020204" pitchFamily="34" charset="0"/>
                <a:ea typeface="맑은 고딕" panose="020B0503020000020004" pitchFamily="50" charset="-127"/>
                <a:cs typeface="Arial" panose="020B0604020202020204" pitchFamily="34" charset="0"/>
              </a:rPr>
              <a:t> </a:t>
            </a:r>
            <a:r>
              <a:rPr lang="en-US" altLang="ko-KR" sz="800" kern="10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100" dirty="0" smtClean="0">
                <a:effectLst/>
                <a:latin typeface="Arial" panose="020B0604020202020204" pitchFamily="34" charset="0"/>
                <a:ea typeface="맑은 고딕" panose="020B0503020000020004" pitchFamily="50" charset="-127"/>
                <a:cs typeface="Arial" panose="020B0604020202020204" pitchFamily="34" charset="0"/>
              </a:rPr>
              <a:t> </a:t>
            </a:r>
            <a:r>
              <a:rPr lang="en-US" altLang="ko-KR" sz="800" kern="100" dirty="0">
                <a:effectLst/>
                <a:latin typeface="Arial" panose="020B0604020202020204" pitchFamily="34" charset="0"/>
                <a:ea typeface="맑은 고딕" panose="020B0503020000020004" pitchFamily="50" charset="-127"/>
                <a:cs typeface="Arial" panose="020B0604020202020204" pitchFamily="34" charset="0"/>
              </a:rPr>
              <a:t>notify the boat and refund the entry fee by </a:t>
            </a:r>
            <a:r>
              <a:rPr lang="en-US" altLang="ko-KR" sz="800" kern="100" dirty="0" smtClean="0">
                <a:solidFill>
                  <a:srgbClr val="0000FF"/>
                </a:solidFill>
                <a:latin typeface="Arial" panose="020B0604020202020204" pitchFamily="34" charset="0"/>
                <a:ea typeface="맑은 고딕" panose="020B0503020000020004" pitchFamily="50" charset="-127"/>
                <a:cs typeface="Arial" panose="020B0604020202020204" pitchFamily="34" charset="0"/>
              </a:rPr>
              <a:t>27</a:t>
            </a:r>
            <a:r>
              <a:rPr lang="en-US" altLang="ko-KR" sz="800" kern="100" baseline="30000" dirty="0" smtClean="0">
                <a:solidFill>
                  <a:srgbClr val="0000FF"/>
                </a:solidFill>
                <a:latin typeface="Arial" panose="020B0604020202020204" pitchFamily="34" charset="0"/>
                <a:ea typeface="맑은 고딕" panose="020B0503020000020004" pitchFamily="50" charset="-127"/>
                <a:cs typeface="Arial" panose="020B0604020202020204" pitchFamily="34" charset="0"/>
              </a:rPr>
              <a:t>th</a:t>
            </a:r>
            <a:r>
              <a:rPr lang="en-US" altLang="ko-KR" sz="800" kern="100" dirty="0" smtClean="0">
                <a:solidFill>
                  <a:srgbClr val="0000FF"/>
                </a:solidFill>
                <a:latin typeface="Arial" panose="020B0604020202020204" pitchFamily="34" charset="0"/>
                <a:ea typeface="맑은 고딕" panose="020B0503020000020004" pitchFamily="50" charset="-127"/>
                <a:cs typeface="Arial" panose="020B0604020202020204" pitchFamily="34" charset="0"/>
              </a:rPr>
              <a:t> of July</a:t>
            </a:r>
            <a:r>
              <a:rPr lang="en-US" altLang="ko-KR" sz="800" kern="100" dirty="0" smtClean="0">
                <a:latin typeface="Arial" panose="020B0604020202020204" pitchFamily="34" charset="0"/>
                <a:ea typeface="맑은 고딕" panose="020B0503020000020004" pitchFamily="50" charset="-127"/>
                <a:cs typeface="Arial" panose="020B0604020202020204" pitchFamily="34" charset="0"/>
              </a:rPr>
              <a:t>,</a:t>
            </a:r>
            <a:r>
              <a:rPr lang="en-US" altLang="ko-KR" sz="800" kern="100" dirty="0" smtClean="0">
                <a:effectLst/>
                <a:latin typeface="Arial" panose="020B0604020202020204" pitchFamily="34" charset="0"/>
                <a:ea typeface="맑은 고딕" panose="020B0503020000020004" pitchFamily="50" charset="-127"/>
                <a:cs typeface="Arial" panose="020B0604020202020204" pitchFamily="34" charset="0"/>
              </a:rPr>
              <a:t> 2022.</a:t>
            </a:r>
            <a:endParaRPr lang="ko-KR" altLang="ko-KR" sz="800" kern="100" dirty="0">
              <a:effectLst/>
              <a:latin typeface="Arial" panose="020B0604020202020204" pitchFamily="34" charset="0"/>
              <a:ea typeface="맑은 고딕" panose="020B0503020000020004" pitchFamily="50" charset="-127"/>
              <a:cs typeface="Arial" panose="020B0604020202020204" pitchFamily="34" charset="0"/>
            </a:endParaRPr>
          </a:p>
          <a:p>
            <a:pPr fontAlgn="base"/>
            <a:endParaRPr lang="en-US" altLang="ko-KR" sz="800" kern="0" spc="0" dirty="0">
              <a:effectLst/>
              <a:latin typeface="Arial" panose="020B0604020202020204" pitchFamily="34" charset="0"/>
              <a:cs typeface="Arial" panose="020B0604020202020204" pitchFamily="34" charset="0"/>
            </a:endParaRPr>
          </a:p>
          <a:p>
            <a:pPr marL="0" marR="0" indent="0" algn="just" fontAlgn="base" latinLnBrk="1">
              <a:spcBef>
                <a:spcPts val="0"/>
              </a:spcBef>
              <a:spcAft>
                <a:spcPts val="0"/>
              </a:spcAft>
            </a:pPr>
            <a:r>
              <a:rPr lang="en-US" altLang="ko-KR" sz="900" b="1" kern="0" spc="0" dirty="0">
                <a:effectLst/>
                <a:latin typeface="Arial" panose="020B0604020202020204" pitchFamily="34" charset="0"/>
                <a:ea typeface="맑은 고딕" panose="020B0503020000020004" pitchFamily="50" charset="-127"/>
                <a:cs typeface="Arial" panose="020B0604020202020204" pitchFamily="34" charset="0"/>
              </a:rPr>
              <a:t>6. ON-SITE REGISTRATION </a:t>
            </a:r>
            <a:endParaRPr lang="en-US" altLang="ko-KR" sz="900" b="1" kern="0" spc="0" dirty="0">
              <a:effectLst/>
              <a:latin typeface="Arial" panose="020B0604020202020204" pitchFamily="34" charset="0"/>
              <a:cs typeface="Arial" panose="020B0604020202020204" pitchFamily="34" charset="0"/>
            </a:endParaRPr>
          </a:p>
          <a:p>
            <a:pPr marL="0" marR="0" indent="0" algn="l" fontAlgn="base" latinLnBrk="0">
              <a:lnSpc>
                <a:spcPts val="9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Each boat shall register at the Organizer's office located in RO. </a:t>
            </a:r>
          </a:p>
          <a:p>
            <a:pPr marL="0" marR="0" indent="0" algn="l" fontAlgn="base" latinLnBrk="0">
              <a:lnSpc>
                <a:spcPts val="900"/>
              </a:lnSpc>
              <a:spcBef>
                <a:spcPts val="0"/>
              </a:spcBef>
              <a:spcAft>
                <a:spcPts val="0"/>
              </a:spcAft>
            </a:pPr>
            <a:endParaRPr lang="en-US" altLang="ko-KR" sz="800" kern="0" spc="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900" b="1" kern="0" spc="0" dirty="0">
                <a:effectLst/>
                <a:latin typeface="Arial" panose="020B0604020202020204" pitchFamily="34" charset="0"/>
                <a:ea typeface="맑은 고딕" panose="020B0503020000020004" pitchFamily="50" charset="-127"/>
                <a:cs typeface="Arial" panose="020B0604020202020204" pitchFamily="34" charset="0"/>
              </a:rPr>
              <a:t>7. ENTRY FEE</a:t>
            </a:r>
            <a:endParaRPr lang="en-US" altLang="ko-KR" sz="900" b="1" kern="0" spc="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The entry fee per boat shall be paid by bank transfer. Total amount is the sum of fee per boat and the fee for crews including a skipper. Entry fee is non-refundable.</a:t>
            </a:r>
            <a:endParaRPr lang="en-US" altLang="ko-KR" sz="800" kern="0" spc="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endParaRPr lang="en-US" altLang="ko-KR" sz="800" kern="0" spc="0" dirty="0">
              <a:effectLst/>
              <a:latin typeface="+mj-ea"/>
              <a:ea typeface="+mj-ea"/>
            </a:endParaRPr>
          </a:p>
          <a:p>
            <a:pPr marL="0" marR="0" indent="0" algn="l" fontAlgn="base" latinLnBrk="0">
              <a:spcBef>
                <a:spcPts val="0"/>
              </a:spcBef>
              <a:spcAft>
                <a:spcPts val="0"/>
              </a:spcAft>
            </a:pPr>
            <a:r>
              <a:rPr lang="en-US" altLang="ko-KR" sz="800" kern="0" spc="0" dirty="0">
                <a:effectLst/>
                <a:latin typeface="+mj-ea"/>
                <a:ea typeface="+mj-ea"/>
              </a:rPr>
              <a:t>7.1. Entry Fee</a:t>
            </a:r>
          </a:p>
          <a:p>
            <a:pPr marL="0" marR="0" indent="0" algn="l" fontAlgn="base" latinLnBrk="0">
              <a:spcBef>
                <a:spcPts val="0"/>
              </a:spcBef>
              <a:spcAft>
                <a:spcPts val="0"/>
              </a:spcAft>
            </a:pPr>
            <a:endParaRPr lang="en-US" altLang="ko-KR" sz="800" kern="0" dirty="0">
              <a:latin typeface="+mj-ea"/>
              <a:ea typeface="+mj-ea"/>
              <a:cs typeface="Arial" panose="020B0604020202020204" pitchFamily="34" charset="0"/>
            </a:endParaRPr>
          </a:p>
          <a:p>
            <a:pPr marL="0" marR="0" indent="0" algn="l" fontAlgn="base" latinLnBrk="0">
              <a:spcBef>
                <a:spcPts val="0"/>
              </a:spcBef>
              <a:spcAft>
                <a:spcPts val="0"/>
              </a:spcAft>
            </a:pPr>
            <a:endParaRPr lang="en-US" altLang="ko-KR" sz="800" kern="0" spc="0" dirty="0">
              <a:effectLst/>
              <a:latin typeface="+mj-ea"/>
              <a:ea typeface="+mj-ea"/>
              <a:cs typeface="Arial" panose="020B0604020202020204" pitchFamily="34" charset="0"/>
            </a:endParaRPr>
          </a:p>
          <a:p>
            <a:pPr marL="0" marR="0" indent="0" algn="l" fontAlgn="base" latinLnBrk="0">
              <a:spcBef>
                <a:spcPts val="0"/>
              </a:spcBef>
              <a:spcAft>
                <a:spcPts val="0"/>
              </a:spcAft>
            </a:pPr>
            <a:endParaRPr lang="en-US" altLang="ko-KR" sz="800" kern="0" dirty="0">
              <a:latin typeface="+mj-ea"/>
              <a:ea typeface="+mj-ea"/>
              <a:cs typeface="Arial" panose="020B0604020202020204" pitchFamily="34" charset="0"/>
            </a:endParaRPr>
          </a:p>
          <a:p>
            <a:pPr marL="0" marR="0" indent="0" algn="l" fontAlgn="base" latinLnBrk="0">
              <a:spcBef>
                <a:spcPts val="0"/>
              </a:spcBef>
              <a:spcAft>
                <a:spcPts val="0"/>
              </a:spcAft>
            </a:pPr>
            <a:endParaRPr lang="en-US" altLang="ko-KR" sz="800" kern="0" spc="0" dirty="0">
              <a:effectLst/>
              <a:latin typeface="+mj-ea"/>
              <a:ea typeface="+mj-ea"/>
              <a:cs typeface="Arial" panose="020B0604020202020204" pitchFamily="34" charset="0"/>
            </a:endParaRPr>
          </a:p>
          <a:p>
            <a:pPr marL="0" marR="0" indent="0" algn="l" fontAlgn="base" latinLnBrk="0">
              <a:spcBef>
                <a:spcPts val="0"/>
              </a:spcBef>
              <a:spcAft>
                <a:spcPts val="0"/>
              </a:spcAft>
            </a:pPr>
            <a:endParaRPr lang="en-US" altLang="ko-KR" sz="800" kern="0" dirty="0">
              <a:latin typeface="+mj-ea"/>
              <a:ea typeface="+mj-ea"/>
              <a:cs typeface="Arial" panose="020B0604020202020204" pitchFamily="34" charset="0"/>
            </a:endParaRPr>
          </a:p>
          <a:p>
            <a:pPr marL="0" marR="0" indent="0" algn="l" fontAlgn="base" latinLnBrk="0">
              <a:spcBef>
                <a:spcPts val="0"/>
              </a:spcBef>
              <a:spcAft>
                <a:spcPts val="0"/>
              </a:spcAft>
            </a:pPr>
            <a:endParaRPr lang="en-US" altLang="ko-KR" sz="800" kern="0" spc="0" dirty="0">
              <a:effectLst/>
              <a:latin typeface="+mj-ea"/>
              <a:ea typeface="+mj-ea"/>
              <a:cs typeface="Arial" panose="020B0604020202020204" pitchFamily="34" charset="0"/>
            </a:endParaRPr>
          </a:p>
          <a:p>
            <a:pPr marL="0" marR="0" indent="0" algn="l" fontAlgn="base" latinLnBrk="0">
              <a:spcBef>
                <a:spcPts val="0"/>
              </a:spcBef>
              <a:spcAft>
                <a:spcPts val="0"/>
              </a:spcAft>
            </a:pPr>
            <a:endParaRPr lang="en-US" altLang="ko-KR" sz="800" kern="0" dirty="0">
              <a:latin typeface="+mj-ea"/>
              <a:ea typeface="+mj-ea"/>
              <a:cs typeface="Arial" panose="020B0604020202020204" pitchFamily="34" charset="0"/>
            </a:endParaRPr>
          </a:p>
          <a:p>
            <a:pPr marL="0" marR="0" indent="0" algn="l" fontAlgn="base" latinLnBrk="0">
              <a:spcBef>
                <a:spcPts val="0"/>
              </a:spcBef>
              <a:spcAft>
                <a:spcPts val="0"/>
              </a:spcAft>
            </a:pPr>
            <a:endParaRPr lang="en-US" altLang="ko-KR" sz="800" kern="0" spc="0" dirty="0">
              <a:effectLst/>
              <a:latin typeface="+mj-ea"/>
              <a:ea typeface="+mj-ea"/>
              <a:cs typeface="Arial" panose="020B0604020202020204" pitchFamily="34" charset="0"/>
            </a:endParaRPr>
          </a:p>
          <a:p>
            <a:pPr marL="0" marR="0" indent="0" algn="l" fontAlgn="base" latinLnBrk="0">
              <a:spcBef>
                <a:spcPts val="0"/>
              </a:spcBef>
              <a:spcAft>
                <a:spcPts val="0"/>
              </a:spcAft>
            </a:pPr>
            <a:endParaRPr lang="en-US" altLang="ko-KR" sz="800" kern="0" dirty="0">
              <a:latin typeface="+mj-ea"/>
              <a:ea typeface="+mj-ea"/>
              <a:cs typeface="Arial" panose="020B0604020202020204" pitchFamily="34" charset="0"/>
            </a:endParaRPr>
          </a:p>
          <a:p>
            <a:pPr marL="0" marR="0" indent="0" algn="l" fontAlgn="base" latinLnBrk="0">
              <a:spcBef>
                <a:spcPts val="0"/>
              </a:spcBef>
              <a:spcAft>
                <a:spcPts val="0"/>
              </a:spcAft>
            </a:pPr>
            <a:r>
              <a:rPr lang="en-US" altLang="ko-KR" sz="800" kern="0" spc="0" dirty="0">
                <a:effectLst/>
                <a:latin typeface="+mj-ea"/>
                <a:ea typeface="+mj-ea"/>
                <a:cs typeface="Arial" panose="020B0604020202020204" pitchFamily="34" charset="0"/>
              </a:rPr>
              <a:t>7.2 </a:t>
            </a:r>
            <a:r>
              <a:rPr lang="en-US" altLang="ko-KR" sz="800" kern="0" dirty="0">
                <a:latin typeface="+mj-ea"/>
                <a:ea typeface="+mj-ea"/>
                <a:cs typeface="Arial" panose="020B0604020202020204" pitchFamily="34" charset="0"/>
              </a:rPr>
              <a:t>Additional</a:t>
            </a:r>
            <a:r>
              <a:rPr lang="en-US" altLang="ko-KR" sz="800" kern="0" spc="0" dirty="0">
                <a:effectLst/>
                <a:latin typeface="+mj-ea"/>
                <a:ea typeface="+mj-ea"/>
              </a:rPr>
              <a:t> entry fee will be applied for late entry</a:t>
            </a:r>
            <a:r>
              <a:rPr lang="en-US" altLang="ko-KR" sz="800" kern="0" spc="0" dirty="0">
                <a:effectLst/>
                <a:latin typeface="+mj-ea"/>
                <a:ea typeface="+mj-ea"/>
                <a:cs typeface="Arial" panose="020B0604020202020204" pitchFamily="34" charset="0"/>
              </a:rPr>
              <a:t>.</a:t>
            </a:r>
            <a:endParaRPr lang="en-US" altLang="ko-KR" sz="800" kern="0" spc="0" dirty="0">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endParaRPr lang="en-US" altLang="ko-KR" sz="800" kern="0" dirty="0">
              <a:solidFill>
                <a:srgbClr val="000000"/>
              </a:solidFill>
              <a:latin typeface="Arial" panose="020B0604020202020204" pitchFamily="34" charset="0"/>
              <a:cs typeface="Arial" panose="020B0604020202020204" pitchFamily="34" charset="0"/>
            </a:endParaRPr>
          </a:p>
          <a:p>
            <a:pPr marL="0" marR="0" indent="0" algn="l" fontAlgn="base" latinLnBrk="0">
              <a:spcBef>
                <a:spcPts val="0"/>
              </a:spcBef>
              <a:spcAft>
                <a:spcPts val="0"/>
              </a:spcAft>
            </a:pPr>
            <a:endParaRPr lang="en-US" altLang="ko-KR" sz="800" kern="0" spc="0" dirty="0">
              <a:solidFill>
                <a:srgbClr val="000000"/>
              </a:solidFill>
              <a:effectLst/>
              <a:latin typeface="Arial" panose="020B0604020202020204" pitchFamily="34" charset="0"/>
              <a:cs typeface="Arial" panose="020B0604020202020204" pitchFamily="34" charset="0"/>
            </a:endParaRPr>
          </a:p>
          <a:p>
            <a:pPr marL="0" marR="0" indent="0" algn="l" fontAlgn="base" latinLnBrk="0">
              <a:spcBef>
                <a:spcPts val="0"/>
              </a:spcBef>
              <a:spcAft>
                <a:spcPts val="0"/>
              </a:spcAft>
            </a:pPr>
            <a:endParaRPr lang="en-US" altLang="ko-KR" sz="800" kern="0" dirty="0">
              <a:solidFill>
                <a:srgbClr val="000000"/>
              </a:solidFill>
              <a:latin typeface="Arial" panose="020B0604020202020204" pitchFamily="34" charset="0"/>
              <a:cs typeface="Arial" panose="020B0604020202020204" pitchFamily="34" charset="0"/>
            </a:endParaRPr>
          </a:p>
          <a:p>
            <a:pPr marL="0" marR="0" indent="0" algn="l" fontAlgn="base" latinLnBrk="0">
              <a:spcBef>
                <a:spcPts val="0"/>
              </a:spcBef>
              <a:spcAft>
                <a:spcPts val="0"/>
              </a:spcAft>
            </a:pPr>
            <a:endParaRPr lang="en-US" altLang="ko-KR" sz="800" kern="0" spc="0" dirty="0">
              <a:solidFill>
                <a:srgbClr val="000000"/>
              </a:solidFill>
              <a:effectLst/>
              <a:latin typeface="Arial" panose="020B0604020202020204" pitchFamily="34" charset="0"/>
              <a:cs typeface="Arial" panose="020B0604020202020204" pitchFamily="34" charset="0"/>
            </a:endParaRPr>
          </a:p>
        </p:txBody>
      </p:sp>
      <p:graphicFrame>
        <p:nvGraphicFramePr>
          <p:cNvPr id="13" name="표 12">
            <a:extLst>
              <a:ext uri="{FF2B5EF4-FFF2-40B4-BE49-F238E27FC236}">
                <a16:creationId xmlns="" xmlns:a16="http://schemas.microsoft.com/office/drawing/2014/main" id="{BABD2E33-A73C-4673-ADE2-690C26774C7D}"/>
              </a:ext>
            </a:extLst>
          </p:cNvPr>
          <p:cNvGraphicFramePr>
            <a:graphicFrameLocks noGrp="1"/>
          </p:cNvGraphicFramePr>
          <p:nvPr>
            <p:extLst>
              <p:ext uri="{D42A27DB-BD31-4B8C-83A1-F6EECF244321}">
                <p14:modId xmlns:p14="http://schemas.microsoft.com/office/powerpoint/2010/main" val="3078597866"/>
              </p:ext>
            </p:extLst>
          </p:nvPr>
        </p:nvGraphicFramePr>
        <p:xfrm>
          <a:off x="4174747" y="7579087"/>
          <a:ext cx="2804550" cy="810660"/>
        </p:xfrm>
        <a:graphic>
          <a:graphicData uri="http://schemas.openxmlformats.org/drawingml/2006/table">
            <a:tbl>
              <a:tblPr/>
              <a:tblGrid>
                <a:gridCol w="1343460">
                  <a:extLst>
                    <a:ext uri="{9D8B030D-6E8A-4147-A177-3AD203B41FA5}">
                      <a16:colId xmlns="" xmlns:a16="http://schemas.microsoft.com/office/drawing/2014/main" val="4004098365"/>
                    </a:ext>
                  </a:extLst>
                </a:gridCol>
                <a:gridCol w="1461090">
                  <a:extLst>
                    <a:ext uri="{9D8B030D-6E8A-4147-A177-3AD203B41FA5}">
                      <a16:colId xmlns="" xmlns:a16="http://schemas.microsoft.com/office/drawing/2014/main" val="697220646"/>
                    </a:ext>
                  </a:extLst>
                </a:gridCol>
              </a:tblGrid>
              <a:tr h="204543">
                <a:tc>
                  <a:txBody>
                    <a:bodyPr/>
                    <a:lstStyle/>
                    <a:p>
                      <a:pPr marL="0" marR="0" indent="0" algn="ctr" fontAlgn="base" latinLnBrk="0">
                        <a:lnSpc>
                          <a:spcPct val="100000"/>
                        </a:lnSpc>
                        <a:spcBef>
                          <a:spcPts val="0"/>
                        </a:spcBef>
                        <a:spcAft>
                          <a:spcPts val="0"/>
                        </a:spcAft>
                      </a:pPr>
                      <a:r>
                        <a:rPr lang="en-US"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Boat Fee </a:t>
                      </a:r>
                      <a:endParaRPr lang="en-US" sz="8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fontAlgn="base" latinLnBrk="0">
                        <a:lnSpc>
                          <a:spcPct val="100000"/>
                        </a:lnSpc>
                        <a:spcBef>
                          <a:spcPts val="0"/>
                        </a:spcBef>
                        <a:spcAft>
                          <a:spcPts val="0"/>
                        </a:spcAft>
                        <a:tabLst>
                          <a:tab pos="179070" algn="l"/>
                        </a:tabLst>
                      </a:pPr>
                      <a:r>
                        <a:rPr lang="en-US"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300,000krw</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67769096"/>
                  </a:ext>
                </a:extLst>
              </a:tr>
              <a:tr h="204543">
                <a:tc>
                  <a:txBody>
                    <a:bodyPr/>
                    <a:lstStyle/>
                    <a:p>
                      <a:pPr marL="0" marR="0" indent="0" algn="ctr" fontAlgn="base" latinLnBrk="0">
                        <a:lnSpc>
                          <a:spcPct val="100000"/>
                        </a:lnSpc>
                        <a:spcBef>
                          <a:spcPts val="0"/>
                        </a:spcBef>
                        <a:spcAft>
                          <a:spcPts val="0"/>
                        </a:spcAft>
                      </a:pPr>
                      <a:r>
                        <a:rPr lang="en-US"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Participant Fee </a:t>
                      </a:r>
                      <a:endParaRPr lang="en-US" sz="8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fontAlgn="base" latinLnBrk="0">
                        <a:lnSpc>
                          <a:spcPct val="100000"/>
                        </a:lnSpc>
                        <a:spcBef>
                          <a:spcPts val="0"/>
                        </a:spcBef>
                        <a:spcAft>
                          <a:spcPts val="0"/>
                        </a:spcAft>
                      </a:pPr>
                      <a:r>
                        <a:rPr lang="en-US"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30,000KRW X Participant </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83673163"/>
                  </a:ext>
                </a:extLst>
              </a:tr>
              <a:tr h="391917">
                <a:tc gridSpan="2">
                  <a:txBody>
                    <a:bodyPr/>
                    <a:lstStyle/>
                    <a:p>
                      <a:pPr marL="0" marR="0" indent="0" algn="l" fontAlgn="base" latinLnBrk="0">
                        <a:lnSpc>
                          <a:spcPct val="100000"/>
                        </a:lnSpc>
                        <a:spcBef>
                          <a:spcPts val="0"/>
                        </a:spcBef>
                        <a:spcAft>
                          <a:spcPts val="0"/>
                        </a:spcAft>
                      </a:pPr>
                      <a:r>
                        <a:rPr lang="en-US"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Bank Account Details </a:t>
                      </a:r>
                      <a:endParaRPr lang="en-US" sz="800" kern="0" spc="0" dirty="0">
                        <a:solidFill>
                          <a:srgbClr val="000000"/>
                        </a:solidFill>
                        <a:effectLst/>
                        <a:latin typeface="Arial" panose="020B0604020202020204" pitchFamily="34" charset="0"/>
                        <a:cs typeface="Arial" panose="020B0604020202020204" pitchFamily="34" charset="0"/>
                      </a:endParaRPr>
                    </a:p>
                    <a:p>
                      <a:pPr marL="0" marR="0" indent="0" algn="l" fontAlgn="base" latinLnBrk="0">
                        <a:lnSpc>
                          <a:spcPct val="100000"/>
                        </a:lnSpc>
                        <a:spcBef>
                          <a:spcPts val="0"/>
                        </a:spcBef>
                        <a:spcAft>
                          <a:spcPts val="0"/>
                        </a:spcAft>
                      </a:pPr>
                      <a:r>
                        <a:rPr lang="en-US"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 Account : </a:t>
                      </a:r>
                      <a:r>
                        <a:rPr lang="en-US" sz="800" kern="0" spc="0"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207-0138-2197-01(</a:t>
                      </a:r>
                      <a:r>
                        <a:rPr lang="en-US" sz="800" kern="0" spc="0" dirty="0" err="1"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Gyeongnam</a:t>
                      </a:r>
                      <a:r>
                        <a:rPr lang="en-US" sz="800" kern="0" spc="0" baseline="0"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 </a:t>
                      </a:r>
                      <a:r>
                        <a:rPr lang="en-US" sz="800" kern="0" spc="0" baseline="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Bank</a:t>
                      </a:r>
                      <a:r>
                        <a:rPr lang="en-US"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a:t>
                      </a:r>
                      <a:endParaRPr lang="en-US" sz="800" kern="0" spc="0" dirty="0">
                        <a:solidFill>
                          <a:srgbClr val="000000"/>
                        </a:solidFill>
                        <a:effectLst/>
                        <a:latin typeface="Arial" panose="020B0604020202020204" pitchFamily="34" charset="0"/>
                        <a:cs typeface="Arial" panose="020B0604020202020204" pitchFamily="34" charset="0"/>
                      </a:endParaRPr>
                    </a:p>
                    <a:p>
                      <a:pPr marL="0" marR="0" indent="0" algn="l" fontAlgn="base" latinLnBrk="0">
                        <a:lnSpc>
                          <a:spcPct val="100000"/>
                        </a:lnSpc>
                        <a:spcBef>
                          <a:spcPts val="0"/>
                        </a:spcBef>
                        <a:spcAft>
                          <a:spcPts val="0"/>
                        </a:spcAft>
                      </a:pPr>
                      <a:r>
                        <a:rPr lang="en-US"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 Account Holder : </a:t>
                      </a:r>
                      <a:r>
                        <a:rPr lang="en-US" sz="800" kern="0" spc="0" dirty="0" err="1">
                          <a:solidFill>
                            <a:srgbClr val="000000"/>
                          </a:solidFill>
                          <a:effectLst/>
                          <a:latin typeface="Arial" panose="020B0604020202020204" pitchFamily="34" charset="0"/>
                          <a:ea typeface="맑은 고딕" panose="020B0503020000020004" pitchFamily="50" charset="-127"/>
                          <a:cs typeface="Arial" panose="020B0604020202020204" pitchFamily="34" charset="0"/>
                        </a:rPr>
                        <a:t>Gyeongsangnam</a:t>
                      </a:r>
                      <a:r>
                        <a:rPr lang="en-US"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-do Sailing Federation</a:t>
                      </a:r>
                      <a:endParaRPr lang="en-US" sz="8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extLst>
                  <a:ext uri="{0D108BD9-81ED-4DB2-BD59-A6C34878D82A}">
                    <a16:rowId xmlns="" xmlns:a16="http://schemas.microsoft.com/office/drawing/2014/main" val="3588722237"/>
                  </a:ext>
                </a:extLst>
              </a:tr>
            </a:tbl>
          </a:graphicData>
        </a:graphic>
      </p:graphicFrame>
      <p:graphicFrame>
        <p:nvGraphicFramePr>
          <p:cNvPr id="15" name="표 14">
            <a:extLst>
              <a:ext uri="{FF2B5EF4-FFF2-40B4-BE49-F238E27FC236}">
                <a16:creationId xmlns="" xmlns:a16="http://schemas.microsoft.com/office/drawing/2014/main" id="{12EAA189-EBEB-4147-9787-17A5B253BAD9}"/>
              </a:ext>
            </a:extLst>
          </p:cNvPr>
          <p:cNvGraphicFramePr>
            <a:graphicFrameLocks noGrp="1"/>
          </p:cNvGraphicFramePr>
          <p:nvPr>
            <p:extLst>
              <p:ext uri="{D42A27DB-BD31-4B8C-83A1-F6EECF244321}">
                <p14:modId xmlns:p14="http://schemas.microsoft.com/office/powerpoint/2010/main" val="1314948653"/>
              </p:ext>
            </p:extLst>
          </p:nvPr>
        </p:nvGraphicFramePr>
        <p:xfrm>
          <a:off x="4190380" y="8782304"/>
          <a:ext cx="3063875" cy="717042"/>
        </p:xfrm>
        <a:graphic>
          <a:graphicData uri="http://schemas.openxmlformats.org/drawingml/2006/table">
            <a:tbl>
              <a:tblPr/>
              <a:tblGrid>
                <a:gridCol w="1470279">
                  <a:extLst>
                    <a:ext uri="{9D8B030D-6E8A-4147-A177-3AD203B41FA5}">
                      <a16:colId xmlns="" xmlns:a16="http://schemas.microsoft.com/office/drawing/2014/main" val="188560980"/>
                    </a:ext>
                  </a:extLst>
                </a:gridCol>
                <a:gridCol w="1593596">
                  <a:extLst>
                    <a:ext uri="{9D8B030D-6E8A-4147-A177-3AD203B41FA5}">
                      <a16:colId xmlns="" xmlns:a16="http://schemas.microsoft.com/office/drawing/2014/main" val="2297778843"/>
                    </a:ext>
                  </a:extLst>
                </a:gridCol>
              </a:tblGrid>
              <a:tr h="0">
                <a:tc>
                  <a:txBody>
                    <a:bodyPr/>
                    <a:lstStyle/>
                    <a:p>
                      <a:pPr marL="0" marR="0" indent="0" algn="ctr" fontAlgn="base" latinLnBrk="0">
                        <a:lnSpc>
                          <a:spcPct val="100000"/>
                        </a:lnSpc>
                        <a:spcBef>
                          <a:spcPts val="0"/>
                        </a:spcBef>
                        <a:spcAft>
                          <a:spcPts val="0"/>
                        </a:spcAft>
                      </a:pPr>
                      <a:r>
                        <a:rPr lang="en-US"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Boat Fee </a:t>
                      </a:r>
                      <a:endParaRPr lang="en-US" sz="8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fontAlgn="base" latinLnBrk="0">
                        <a:lnSpc>
                          <a:spcPct val="100000"/>
                        </a:lnSpc>
                        <a:spcBef>
                          <a:spcPts val="0"/>
                        </a:spcBef>
                        <a:spcAft>
                          <a:spcPts val="0"/>
                        </a:spcAft>
                      </a:pPr>
                      <a:r>
                        <a:rPr lang="en-US"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300,000KRW</a:t>
                      </a:r>
                      <a:endParaRPr lang="en-US" sz="8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33371020"/>
                  </a:ext>
                </a:extLst>
              </a:tr>
              <a:tr h="0">
                <a:tc>
                  <a:txBody>
                    <a:bodyPr/>
                    <a:lstStyle/>
                    <a:p>
                      <a:pPr marL="0" marR="0" indent="0" algn="ctr" fontAlgn="base" latinLnBrk="0">
                        <a:lnSpc>
                          <a:spcPct val="100000"/>
                        </a:lnSpc>
                        <a:spcBef>
                          <a:spcPts val="0"/>
                        </a:spcBef>
                        <a:spcAft>
                          <a:spcPts val="0"/>
                        </a:spcAft>
                      </a:pPr>
                      <a:r>
                        <a:rPr lang="en-US"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Participant Fee </a:t>
                      </a:r>
                      <a:endParaRPr lang="en-US" sz="8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fontAlgn="base" latinLnBrk="0">
                        <a:lnSpc>
                          <a:spcPct val="100000"/>
                        </a:lnSpc>
                        <a:spcBef>
                          <a:spcPts val="0"/>
                        </a:spcBef>
                        <a:spcAft>
                          <a:spcPts val="0"/>
                        </a:spcAft>
                      </a:pPr>
                      <a:r>
                        <a:rPr lang="en-US"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50,000KRW X Participant </a:t>
                      </a:r>
                      <a:endParaRPr lang="en-US" sz="8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66202012"/>
                  </a:ext>
                </a:extLst>
              </a:tr>
              <a:tr h="0">
                <a:tc gridSpan="2">
                  <a:txBody>
                    <a:bodyPr/>
                    <a:lstStyle/>
                    <a:p>
                      <a:pPr marL="0" marR="0" indent="0" algn="l" fontAlgn="base" latinLnBrk="0">
                        <a:lnSpc>
                          <a:spcPct val="100000"/>
                        </a:lnSpc>
                        <a:spcBef>
                          <a:spcPts val="0"/>
                        </a:spcBef>
                        <a:spcAft>
                          <a:spcPts val="0"/>
                        </a:spcAft>
                      </a:pPr>
                      <a:r>
                        <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Bank Account Details </a:t>
                      </a:r>
                      <a:endParaRPr lang="en-US" altLang="ko-KR" sz="800" kern="0" spc="0" dirty="0">
                        <a:solidFill>
                          <a:srgbClr val="000000"/>
                        </a:solidFill>
                        <a:effectLst/>
                        <a:latin typeface="Arial" panose="020B0604020202020204" pitchFamily="34" charset="0"/>
                        <a:cs typeface="Arial" panose="020B0604020202020204" pitchFamily="34" charset="0"/>
                      </a:endParaRPr>
                    </a:p>
                    <a:p>
                      <a:pPr marL="0" marR="0" indent="0" algn="l" fontAlgn="base" latinLnBrk="0">
                        <a:lnSpc>
                          <a:spcPct val="100000"/>
                        </a:lnSpc>
                        <a:spcBef>
                          <a:spcPts val="0"/>
                        </a:spcBef>
                        <a:spcAft>
                          <a:spcPts val="0"/>
                        </a:spcAft>
                      </a:pPr>
                      <a:r>
                        <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 Account : </a:t>
                      </a:r>
                      <a:r>
                        <a:rPr lang="en-US" altLang="ko-KR" sz="800" kern="0" spc="0"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207-0138-2197-01(</a:t>
                      </a:r>
                      <a:r>
                        <a:rPr lang="en-US" altLang="ko-KR" sz="800" kern="0" spc="0" dirty="0" err="1"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Gyeongnam</a:t>
                      </a:r>
                      <a:r>
                        <a:rPr lang="en-US" altLang="ko-KR" sz="800" kern="0" spc="0" baseline="0"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 </a:t>
                      </a:r>
                      <a:r>
                        <a:rPr lang="en-US" altLang="ko-KR" sz="800" kern="0" spc="0" baseline="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Bank</a:t>
                      </a:r>
                      <a:r>
                        <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a:t>
                      </a:r>
                      <a:endParaRPr lang="en-US" altLang="ko-KR" sz="800" kern="0" spc="0" dirty="0">
                        <a:solidFill>
                          <a:srgbClr val="000000"/>
                        </a:solidFill>
                        <a:effectLst/>
                        <a:latin typeface="Arial" panose="020B0604020202020204" pitchFamily="34" charset="0"/>
                        <a:cs typeface="Arial" panose="020B0604020202020204" pitchFamily="34" charset="0"/>
                      </a:endParaRPr>
                    </a:p>
                    <a:p>
                      <a:pPr marL="0" marR="0" indent="0" algn="l" fontAlgn="base" latinLnBrk="0">
                        <a:lnSpc>
                          <a:spcPct val="100000"/>
                        </a:lnSpc>
                        <a:spcBef>
                          <a:spcPts val="0"/>
                        </a:spcBef>
                        <a:spcAft>
                          <a:spcPts val="0"/>
                        </a:spcAft>
                      </a:pPr>
                      <a:r>
                        <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 Account Holder : </a:t>
                      </a:r>
                      <a:r>
                        <a:rPr lang="en-US" altLang="ko-KR" sz="800" kern="0" spc="0" dirty="0" err="1">
                          <a:solidFill>
                            <a:srgbClr val="000000"/>
                          </a:solidFill>
                          <a:effectLst/>
                          <a:latin typeface="Arial" panose="020B0604020202020204" pitchFamily="34" charset="0"/>
                          <a:ea typeface="맑은 고딕" panose="020B0503020000020004" pitchFamily="50" charset="-127"/>
                          <a:cs typeface="Arial" panose="020B0604020202020204" pitchFamily="34" charset="0"/>
                        </a:rPr>
                        <a:t>Gyeongsangnam</a:t>
                      </a:r>
                      <a:r>
                        <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-do Sailing Federation</a:t>
                      </a:r>
                      <a:endParaRPr lang="en-US" altLang="ko-KR" sz="8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extLst>
                  <a:ext uri="{0D108BD9-81ED-4DB2-BD59-A6C34878D82A}">
                    <a16:rowId xmlns="" xmlns:a16="http://schemas.microsoft.com/office/drawing/2014/main" val="1891112358"/>
                  </a:ext>
                </a:extLst>
              </a:tr>
            </a:tbl>
          </a:graphicData>
        </a:graphic>
      </p:graphicFrame>
      <p:cxnSp>
        <p:nvCxnSpPr>
          <p:cNvPr id="17" name="직선 연결선 16">
            <a:extLst>
              <a:ext uri="{FF2B5EF4-FFF2-40B4-BE49-F238E27FC236}">
                <a16:creationId xmlns="" xmlns:a16="http://schemas.microsoft.com/office/drawing/2014/main" id="{D68551AC-BA2A-4562-8317-EE853E0A5F83}"/>
              </a:ext>
            </a:extLst>
          </p:cNvPr>
          <p:cNvCxnSpPr>
            <a:cxnSpLocks/>
          </p:cNvCxnSpPr>
          <p:nvPr/>
        </p:nvCxnSpPr>
        <p:spPr>
          <a:xfrm>
            <a:off x="3909939" y="493028"/>
            <a:ext cx="0" cy="946993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 xmlns:a16="http://schemas.microsoft.com/office/drawing/2014/main" id="{24802870-C521-442A-B028-9E28E97F4912}"/>
              </a:ext>
            </a:extLst>
          </p:cNvPr>
          <p:cNvSpPr txBox="1"/>
          <p:nvPr/>
        </p:nvSpPr>
        <p:spPr>
          <a:xfrm>
            <a:off x="2138082" y="171331"/>
            <a:ext cx="3711389" cy="369332"/>
          </a:xfrm>
          <a:prstGeom prst="rect">
            <a:avLst/>
          </a:prstGeom>
          <a:noFill/>
        </p:spPr>
        <p:txBody>
          <a:bodyPr wrap="square" rtlCol="0">
            <a:spAutoFit/>
          </a:bodyPr>
          <a:lstStyle/>
          <a:p>
            <a:pPr algn="ctr"/>
            <a:r>
              <a:rPr lang="en-US" altLang="ko-KR" dirty="0">
                <a:solidFill>
                  <a:srgbClr val="0070C0"/>
                </a:solidFill>
                <a:latin typeface="Arial Black" panose="020B0A04020102020204" pitchFamily="34" charset="0"/>
              </a:rPr>
              <a:t>Notice of Race</a:t>
            </a:r>
            <a:endParaRPr lang="ko-KR" altLang="en-US" dirty="0">
              <a:solidFill>
                <a:srgbClr val="0070C0"/>
              </a:solidFill>
              <a:latin typeface="Arial Black" panose="020B0A04020102020204" pitchFamily="34" charset="0"/>
            </a:endParaRPr>
          </a:p>
        </p:txBody>
      </p:sp>
      <p:sp>
        <p:nvSpPr>
          <p:cNvPr id="10" name="TextBox 9">
            <a:extLst>
              <a:ext uri="{FF2B5EF4-FFF2-40B4-BE49-F238E27FC236}">
                <a16:creationId xmlns="" xmlns:a16="http://schemas.microsoft.com/office/drawing/2014/main" id="{A5589531-E765-48A6-A923-990A9FD411F5}"/>
              </a:ext>
            </a:extLst>
          </p:cNvPr>
          <p:cNvSpPr txBox="1"/>
          <p:nvPr/>
        </p:nvSpPr>
        <p:spPr>
          <a:xfrm>
            <a:off x="1163984" y="10052397"/>
            <a:ext cx="5647765" cy="215444"/>
          </a:xfrm>
          <a:prstGeom prst="rect">
            <a:avLst/>
          </a:prstGeom>
          <a:noFill/>
        </p:spPr>
        <p:txBody>
          <a:bodyPr wrap="square" rtlCol="0">
            <a:spAutoFit/>
          </a:bodyPr>
          <a:lstStyle/>
          <a:p>
            <a:pPr algn="ctr"/>
            <a:r>
              <a:rPr lang="en-US" altLang="ko-KR" sz="800" dirty="0">
                <a:solidFill>
                  <a:srgbClr val="0070C0"/>
                </a:solidFill>
                <a:latin typeface="Arial Black" panose="020B0A04020102020204" pitchFamily="34" charset="0"/>
              </a:rPr>
              <a:t>KOREA  SOUTHERN  COAST  CUP  2022</a:t>
            </a:r>
            <a:endParaRPr lang="ko-KR" altLang="en-US" sz="800" dirty="0">
              <a:solidFill>
                <a:srgbClr val="0070C0"/>
              </a:solidFill>
              <a:latin typeface="Arial Black" panose="020B0A04020102020204" pitchFamily="34" charset="0"/>
            </a:endParaRPr>
          </a:p>
        </p:txBody>
      </p:sp>
      <p:sp>
        <p:nvSpPr>
          <p:cNvPr id="8" name="Rectangle 2"/>
          <p:cNvSpPr>
            <a:spLocks noChangeArrowheads="1"/>
          </p:cNvSpPr>
          <p:nvPr/>
        </p:nvSpPr>
        <p:spPr bwMode="auto">
          <a:xfrm>
            <a:off x="2298700" y="552450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11" name="표 10"/>
          <p:cNvGraphicFramePr>
            <a:graphicFrameLocks noGrp="1"/>
          </p:cNvGraphicFramePr>
          <p:nvPr>
            <p:extLst>
              <p:ext uri="{D42A27DB-BD31-4B8C-83A1-F6EECF244321}">
                <p14:modId xmlns:p14="http://schemas.microsoft.com/office/powerpoint/2010/main" val="2788708096"/>
              </p:ext>
            </p:extLst>
          </p:nvPr>
        </p:nvGraphicFramePr>
        <p:xfrm>
          <a:off x="805898" y="1219200"/>
          <a:ext cx="2737396" cy="640080"/>
        </p:xfrm>
        <a:graphic>
          <a:graphicData uri="http://schemas.openxmlformats.org/drawingml/2006/table">
            <a:tbl>
              <a:tblPr firstRow="1" bandRow="1">
                <a:tableStyleId>{F2DE63D5-997A-4646-A377-4702673A728D}</a:tableStyleId>
              </a:tblPr>
              <a:tblGrid>
                <a:gridCol w="1368698">
                  <a:extLst>
                    <a:ext uri="{9D8B030D-6E8A-4147-A177-3AD203B41FA5}">
                      <a16:colId xmlns="" xmlns:a16="http://schemas.microsoft.com/office/drawing/2014/main" val="20000"/>
                    </a:ext>
                  </a:extLst>
                </a:gridCol>
                <a:gridCol w="1368698">
                  <a:extLst>
                    <a:ext uri="{9D8B030D-6E8A-4147-A177-3AD203B41FA5}">
                      <a16:colId xmlns="" xmlns:a16="http://schemas.microsoft.com/office/drawing/2014/main" val="20001"/>
                    </a:ext>
                  </a:extLst>
                </a:gridCol>
              </a:tblGrid>
              <a:tr h="161925">
                <a:tc>
                  <a:txBody>
                    <a:bodyPr/>
                    <a:lstStyle/>
                    <a:p>
                      <a:pPr algn="ctr" latinLnBrk="1"/>
                      <a:r>
                        <a:rPr lang="ko-KR" altLang="en-US" sz="800" dirty="0">
                          <a:solidFill>
                            <a:sysClr val="windowText" lastClr="000000"/>
                          </a:solidFill>
                        </a:rPr>
                        <a:t>클래스</a:t>
                      </a:r>
                      <a:endParaRPr lang="ko-KR" altLang="en-US" sz="800" b="1"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pPr algn="ctr" latinLnBrk="1"/>
                      <a:r>
                        <a:rPr lang="en-US" altLang="ko-KR" sz="800" dirty="0">
                          <a:solidFill>
                            <a:sysClr val="windowText" lastClr="000000"/>
                          </a:solidFill>
                        </a:rPr>
                        <a:t>ORC GPH</a:t>
                      </a:r>
                      <a:endParaRPr lang="ko-KR" altLang="en-US" sz="800" b="1"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0"/>
                  </a:ext>
                </a:extLst>
              </a:tr>
              <a:tr h="161925">
                <a:tc>
                  <a:txBody>
                    <a:bodyPr/>
                    <a:lstStyle/>
                    <a:p>
                      <a:pPr algn="ctr" latinLnBrk="1"/>
                      <a:r>
                        <a:rPr lang="en-US" altLang="ko-KR" sz="800" dirty="0" err="1"/>
                        <a:t>ORCⅠ</a:t>
                      </a:r>
                      <a:endParaRPr lang="ko-KR" altLang="en-US" sz="8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tcPr>
                </a:tc>
                <a:tc>
                  <a:txBody>
                    <a:bodyPr/>
                    <a:lstStyle/>
                    <a:p>
                      <a:pPr algn="ctr" latinLnBrk="1"/>
                      <a:r>
                        <a:rPr lang="en-US" altLang="ko-KR" sz="800" dirty="0"/>
                        <a:t>600</a:t>
                      </a:r>
                      <a:r>
                        <a:rPr lang="en-US" altLang="ko-KR" sz="800" baseline="0" dirty="0"/>
                        <a:t> </a:t>
                      </a:r>
                      <a:r>
                        <a:rPr lang="ko-KR" altLang="en-US" sz="800" baseline="0" dirty="0"/>
                        <a:t>미만</a:t>
                      </a:r>
                      <a:endParaRPr lang="ko-KR" altLang="en-US" sz="8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1"/>
                  </a:ext>
                </a:extLst>
              </a:tr>
              <a:tr h="161925">
                <a:tc>
                  <a:txBody>
                    <a:bodyPr/>
                    <a:lstStyle/>
                    <a:p>
                      <a:pPr algn="ctr" latinLnBrk="1"/>
                      <a:r>
                        <a:rPr lang="en-US" altLang="ko-KR" sz="800" dirty="0" err="1"/>
                        <a:t>ORCⅡ</a:t>
                      </a:r>
                      <a:endParaRPr lang="ko-KR" altLang="en-US" sz="8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latinLnBrk="1"/>
                      <a:r>
                        <a:rPr lang="en-US" altLang="ko-KR" sz="800" dirty="0">
                          <a:solidFill>
                            <a:schemeClr val="tx1"/>
                          </a:solidFill>
                        </a:rPr>
                        <a:t>600 </a:t>
                      </a:r>
                      <a:r>
                        <a:rPr lang="ko-KR" altLang="en-US" sz="800" dirty="0" smtClean="0">
                          <a:solidFill>
                            <a:schemeClr val="tx1"/>
                          </a:solidFill>
                        </a:rPr>
                        <a:t>이상 </a:t>
                      </a:r>
                      <a:r>
                        <a:rPr lang="en-US" altLang="ko-KR" sz="800" dirty="0" smtClean="0">
                          <a:solidFill>
                            <a:schemeClr val="tx1"/>
                          </a:solidFill>
                        </a:rPr>
                        <a:t>700</a:t>
                      </a:r>
                      <a:r>
                        <a:rPr lang="ko-KR" altLang="en-US" sz="800" dirty="0" smtClean="0">
                          <a:solidFill>
                            <a:schemeClr val="tx1"/>
                          </a:solidFill>
                        </a:rPr>
                        <a:t>미만</a:t>
                      </a:r>
                      <a:endParaRPr lang="ko-KR" altLang="en-US" sz="800" b="1"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graphicFrame>
        <p:nvGraphicFramePr>
          <p:cNvPr id="18" name="표 17"/>
          <p:cNvGraphicFramePr>
            <a:graphicFrameLocks noGrp="1"/>
          </p:cNvGraphicFramePr>
          <p:nvPr>
            <p:extLst>
              <p:ext uri="{D42A27DB-BD31-4B8C-83A1-F6EECF244321}">
                <p14:modId xmlns:p14="http://schemas.microsoft.com/office/powerpoint/2010/main" val="3168894883"/>
              </p:ext>
            </p:extLst>
          </p:nvPr>
        </p:nvGraphicFramePr>
        <p:xfrm>
          <a:off x="4177748" y="1314450"/>
          <a:ext cx="3076492" cy="640080"/>
        </p:xfrm>
        <a:graphic>
          <a:graphicData uri="http://schemas.openxmlformats.org/drawingml/2006/table">
            <a:tbl>
              <a:tblPr firstRow="1" bandRow="1">
                <a:tableStyleId>{F2DE63D5-997A-4646-A377-4702673A728D}</a:tableStyleId>
              </a:tblPr>
              <a:tblGrid>
                <a:gridCol w="1110532">
                  <a:extLst>
                    <a:ext uri="{9D8B030D-6E8A-4147-A177-3AD203B41FA5}">
                      <a16:colId xmlns="" xmlns:a16="http://schemas.microsoft.com/office/drawing/2014/main" val="20000"/>
                    </a:ext>
                  </a:extLst>
                </a:gridCol>
                <a:gridCol w="1965960">
                  <a:extLst>
                    <a:ext uri="{9D8B030D-6E8A-4147-A177-3AD203B41FA5}">
                      <a16:colId xmlns="" xmlns:a16="http://schemas.microsoft.com/office/drawing/2014/main" val="20001"/>
                    </a:ext>
                  </a:extLst>
                </a:gridCol>
              </a:tblGrid>
              <a:tr h="161925">
                <a:tc>
                  <a:txBody>
                    <a:bodyPr/>
                    <a:lstStyle/>
                    <a:p>
                      <a:pPr algn="ctr" latinLnBrk="1"/>
                      <a:r>
                        <a:rPr lang="en-US" altLang="ko-KR" sz="800" dirty="0">
                          <a:solidFill>
                            <a:sysClr val="windowText" lastClr="000000"/>
                          </a:solidFill>
                        </a:rPr>
                        <a:t>CLASS</a:t>
                      </a:r>
                      <a:endParaRPr lang="ko-KR" altLang="en-US" sz="800" b="1"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pPr algn="ctr" latinLnBrk="1"/>
                      <a:r>
                        <a:rPr lang="en-US" altLang="ko-KR" sz="800" dirty="0">
                          <a:solidFill>
                            <a:sysClr val="windowText" lastClr="000000"/>
                          </a:solidFill>
                        </a:rPr>
                        <a:t>ORC GPH</a:t>
                      </a:r>
                      <a:endParaRPr lang="ko-KR" altLang="en-US" sz="800" b="1"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0"/>
                  </a:ext>
                </a:extLst>
              </a:tr>
              <a:tr h="161925">
                <a:tc>
                  <a:txBody>
                    <a:bodyPr/>
                    <a:lstStyle/>
                    <a:p>
                      <a:pPr algn="ctr" latinLnBrk="1"/>
                      <a:r>
                        <a:rPr lang="en-US" altLang="ko-KR" sz="800" dirty="0" err="1"/>
                        <a:t>ORCⅠ</a:t>
                      </a:r>
                      <a:endParaRPr lang="ko-KR" altLang="en-US" sz="8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tcPr>
                </a:tc>
                <a:tc>
                  <a:txBody>
                    <a:bodyPr/>
                    <a:lstStyle/>
                    <a:p>
                      <a:pPr algn="ctr" latinLnBrk="1"/>
                      <a:r>
                        <a:rPr lang="en-US" altLang="ko-KR" sz="800" dirty="0" smtClean="0">
                          <a:solidFill>
                            <a:schemeClr val="tx1"/>
                          </a:solidFill>
                        </a:rPr>
                        <a:t>Less than 600</a:t>
                      </a:r>
                      <a:endParaRPr lang="ko-KR" altLang="en-US" sz="800" b="1"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1"/>
                  </a:ext>
                </a:extLst>
              </a:tr>
              <a:tr h="161925">
                <a:tc>
                  <a:txBody>
                    <a:bodyPr/>
                    <a:lstStyle/>
                    <a:p>
                      <a:pPr algn="ctr" latinLnBrk="1"/>
                      <a:r>
                        <a:rPr lang="en-US" altLang="ko-KR" sz="800" dirty="0" err="1"/>
                        <a:t>ORCⅡ</a:t>
                      </a:r>
                      <a:endParaRPr lang="ko-KR" altLang="en-US" sz="8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latinLnBrk="1"/>
                      <a:r>
                        <a:rPr lang="en-US" altLang="ko-KR" sz="800" dirty="0">
                          <a:solidFill>
                            <a:schemeClr val="tx1"/>
                          </a:solidFill>
                        </a:rPr>
                        <a:t>600 </a:t>
                      </a:r>
                      <a:r>
                        <a:rPr lang="en-US" altLang="ko-KR" sz="800" dirty="0" smtClean="0">
                          <a:solidFill>
                            <a:schemeClr val="tx1"/>
                          </a:solidFill>
                        </a:rPr>
                        <a:t>to</a:t>
                      </a:r>
                      <a:r>
                        <a:rPr lang="en-US" altLang="ko-KR" sz="800" baseline="0" dirty="0" smtClean="0">
                          <a:solidFill>
                            <a:schemeClr val="tx1"/>
                          </a:solidFill>
                        </a:rPr>
                        <a:t> less than 700</a:t>
                      </a:r>
                      <a:endParaRPr lang="ko-KR" altLang="en-US" sz="8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680738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 xmlns:a16="http://schemas.microsoft.com/office/drawing/2014/main" id="{3809BD9D-9867-46EE-8E3C-BC101FC498F4}"/>
              </a:ext>
            </a:extLst>
          </p:cNvPr>
          <p:cNvSpPr>
            <a:spLocks noChangeArrowheads="1"/>
          </p:cNvSpPr>
          <p:nvPr/>
        </p:nvSpPr>
        <p:spPr bwMode="auto">
          <a:xfrm>
            <a:off x="503645" y="378228"/>
            <a:ext cx="35989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31800" algn="l"/>
              </a:tabLst>
              <a:defRPr>
                <a:solidFill>
                  <a:schemeClr val="tx1"/>
                </a:solidFill>
                <a:latin typeface="Arial" panose="020B0604020202020204" pitchFamily="34" charset="0"/>
              </a:defRPr>
            </a:lvl1pPr>
            <a:lvl2pPr eaLnBrk="0" fontAlgn="base" hangingPunct="0">
              <a:spcBef>
                <a:spcPct val="0"/>
              </a:spcBef>
              <a:spcAft>
                <a:spcPct val="0"/>
              </a:spcAft>
              <a:tabLst>
                <a:tab pos="431800" algn="l"/>
              </a:tabLst>
              <a:defRPr>
                <a:solidFill>
                  <a:schemeClr val="tx1"/>
                </a:solidFill>
                <a:latin typeface="Arial" panose="020B0604020202020204" pitchFamily="34" charset="0"/>
              </a:defRPr>
            </a:lvl2pPr>
            <a:lvl3pPr eaLnBrk="0" fontAlgn="base" hangingPunct="0">
              <a:spcBef>
                <a:spcPct val="0"/>
              </a:spcBef>
              <a:spcAft>
                <a:spcPct val="0"/>
              </a:spcAft>
              <a:tabLst>
                <a:tab pos="431800" algn="l"/>
              </a:tabLst>
              <a:defRPr>
                <a:solidFill>
                  <a:schemeClr val="tx1"/>
                </a:solidFill>
                <a:latin typeface="Arial" panose="020B0604020202020204" pitchFamily="34" charset="0"/>
              </a:defRPr>
            </a:lvl3pPr>
            <a:lvl4pPr eaLnBrk="0" fontAlgn="base" hangingPunct="0">
              <a:spcBef>
                <a:spcPct val="0"/>
              </a:spcBef>
              <a:spcAft>
                <a:spcPct val="0"/>
              </a:spcAft>
              <a:tabLst>
                <a:tab pos="431800" algn="l"/>
              </a:tabLst>
              <a:defRPr>
                <a:solidFill>
                  <a:schemeClr val="tx1"/>
                </a:solidFill>
                <a:latin typeface="Arial" panose="020B0604020202020204" pitchFamily="34" charset="0"/>
              </a:defRPr>
            </a:lvl4pPr>
            <a:lvl5pPr eaLnBrk="0" fontAlgn="base" hangingPunct="0">
              <a:spcBef>
                <a:spcPct val="0"/>
              </a:spcBef>
              <a:spcAft>
                <a:spcPct val="0"/>
              </a:spcAft>
              <a:tabLst>
                <a:tab pos="431800" algn="l"/>
              </a:tabLst>
              <a:defRPr>
                <a:solidFill>
                  <a:schemeClr val="tx1"/>
                </a:solidFill>
                <a:latin typeface="Arial" panose="020B0604020202020204" pitchFamily="34" charset="0"/>
              </a:defRPr>
            </a:lvl5pPr>
            <a:lvl6pPr eaLnBrk="0" fontAlgn="base" hangingPunct="0">
              <a:spcBef>
                <a:spcPct val="0"/>
              </a:spcBef>
              <a:spcAft>
                <a:spcPct val="0"/>
              </a:spcAft>
              <a:tabLst>
                <a:tab pos="431800" algn="l"/>
              </a:tabLst>
              <a:defRPr>
                <a:solidFill>
                  <a:schemeClr val="tx1"/>
                </a:solidFill>
                <a:latin typeface="Arial" panose="020B0604020202020204" pitchFamily="34" charset="0"/>
              </a:defRPr>
            </a:lvl6pPr>
            <a:lvl7pPr eaLnBrk="0" fontAlgn="base" hangingPunct="0">
              <a:spcBef>
                <a:spcPct val="0"/>
              </a:spcBef>
              <a:spcAft>
                <a:spcPct val="0"/>
              </a:spcAft>
              <a:tabLst>
                <a:tab pos="431800" algn="l"/>
              </a:tabLst>
              <a:defRPr>
                <a:solidFill>
                  <a:schemeClr val="tx1"/>
                </a:solidFill>
                <a:latin typeface="Arial" panose="020B0604020202020204" pitchFamily="34" charset="0"/>
              </a:defRPr>
            </a:lvl7pPr>
            <a:lvl8pPr eaLnBrk="0" fontAlgn="base" hangingPunct="0">
              <a:spcBef>
                <a:spcPct val="0"/>
              </a:spcBef>
              <a:spcAft>
                <a:spcPct val="0"/>
              </a:spcAft>
              <a:tabLst>
                <a:tab pos="431800" algn="l"/>
              </a:tabLst>
              <a:defRPr>
                <a:solidFill>
                  <a:schemeClr val="tx1"/>
                </a:solidFill>
                <a:latin typeface="Arial" panose="020B0604020202020204" pitchFamily="34" charset="0"/>
              </a:defRPr>
            </a:lvl8pPr>
            <a:lvl9pPr eaLnBrk="0" fontAlgn="base" hangingPunct="0">
              <a:spcBef>
                <a:spcPct val="0"/>
              </a:spcBef>
              <a:spcAft>
                <a:spcPct val="0"/>
              </a:spcAft>
              <a:tabLst>
                <a:tab pos="431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31800" algn="l"/>
              </a:tabLst>
            </a:pPr>
            <a:r>
              <a:rPr kumimoji="0" lang="en-US" altLang="ko-KR" sz="800" b="1" i="0" u="none" strike="noStrike" cap="none" normalizeH="0" baseline="0" dirty="0">
                <a:ln>
                  <a:noFill/>
                </a:ln>
                <a:solidFill>
                  <a:srgbClr val="000000"/>
                </a:solidFill>
                <a:effectLst/>
                <a:latin typeface="+mj-ea"/>
                <a:ea typeface="+mj-ea"/>
              </a:rPr>
              <a:t>8. </a:t>
            </a:r>
            <a:r>
              <a:rPr kumimoji="0" lang="ko-KR" altLang="en-US" sz="800" b="1" i="0" u="none" strike="noStrike" cap="none" normalizeH="0" baseline="0" dirty="0">
                <a:ln>
                  <a:noFill/>
                </a:ln>
                <a:solidFill>
                  <a:srgbClr val="000000"/>
                </a:solidFill>
                <a:effectLst/>
                <a:latin typeface="+mj-ea"/>
                <a:ea typeface="+mj-ea"/>
              </a:rPr>
              <a:t>일정</a:t>
            </a:r>
            <a:endParaRPr kumimoji="0" lang="ko-KR" altLang="en-US" sz="800" b="0" i="0" u="none" strike="noStrike" cap="none" normalizeH="0" baseline="0" dirty="0">
              <a:ln>
                <a:noFill/>
              </a:ln>
              <a:solidFill>
                <a:schemeClr val="tx1"/>
              </a:solidFill>
              <a:effectLst/>
              <a:latin typeface="+mj-ea"/>
              <a:ea typeface="+mj-ea"/>
            </a:endParaRPr>
          </a:p>
          <a:p>
            <a:pPr marL="0" marR="0" lvl="0" indent="0" algn="l" defTabSz="914400" rtl="0" eaLnBrk="0" fontAlgn="base" latinLnBrk="0" hangingPunct="0">
              <a:lnSpc>
                <a:spcPct val="100000"/>
              </a:lnSpc>
              <a:spcBef>
                <a:spcPct val="0"/>
              </a:spcBef>
              <a:spcAft>
                <a:spcPct val="0"/>
              </a:spcAft>
              <a:buClrTx/>
              <a:buSzTx/>
              <a:buFontTx/>
              <a:buNone/>
              <a:tabLst>
                <a:tab pos="431800" algn="l"/>
              </a:tabLst>
            </a:pPr>
            <a:r>
              <a:rPr kumimoji="0" lang="ko-KR" altLang="en-US" sz="800" b="1" i="0" u="none" strike="noStrike" cap="none" normalizeH="0" baseline="0" dirty="0">
                <a:ln>
                  <a:noFill/>
                </a:ln>
                <a:solidFill>
                  <a:srgbClr val="000000"/>
                </a:solidFill>
                <a:effectLst/>
                <a:latin typeface="+mj-ea"/>
                <a:ea typeface="+mj-ea"/>
              </a:rPr>
              <a:t>일정은 사정에 따라 변경 및 조정될 수 있다</a:t>
            </a:r>
            <a:r>
              <a:rPr kumimoji="0" lang="en-US" altLang="ko-KR" sz="800" b="1" i="0" u="none" strike="noStrike" cap="none" normalizeH="0" baseline="0" dirty="0">
                <a:ln>
                  <a:noFill/>
                </a:ln>
                <a:solidFill>
                  <a:srgbClr val="000000"/>
                </a:solidFill>
                <a:effectLst/>
                <a:latin typeface="+mj-ea"/>
                <a:ea typeface="+mj-ea"/>
              </a:rPr>
              <a:t>.</a:t>
            </a:r>
            <a:endParaRPr kumimoji="0" lang="en-US" altLang="ko-KR" sz="800" b="0" i="0" u="none" strike="noStrike" cap="none" normalizeH="0" baseline="0" dirty="0">
              <a:ln>
                <a:noFill/>
              </a:ln>
              <a:solidFill>
                <a:schemeClr val="tx1"/>
              </a:solidFill>
              <a:effectLst/>
              <a:latin typeface="+mj-ea"/>
              <a:ea typeface="+mj-ea"/>
            </a:endParaRPr>
          </a:p>
          <a:p>
            <a:pPr marL="0" marR="0" lvl="0" indent="0" algn="l" defTabSz="914400" rtl="0" eaLnBrk="0" fontAlgn="base" latinLnBrk="0" hangingPunct="0">
              <a:lnSpc>
                <a:spcPct val="100000"/>
              </a:lnSpc>
              <a:spcBef>
                <a:spcPct val="0"/>
              </a:spcBef>
              <a:spcAft>
                <a:spcPct val="0"/>
              </a:spcAft>
              <a:buClrTx/>
              <a:buSzTx/>
              <a:buFontTx/>
              <a:buNone/>
              <a:tabLst>
                <a:tab pos="431800" algn="l"/>
              </a:tabLst>
            </a:pPr>
            <a:endParaRPr kumimoji="0" lang="en-US" altLang="ko-KR" sz="800" b="0" i="0" u="none" strike="noStrike" cap="none" normalizeH="0" baseline="0" dirty="0">
              <a:ln>
                <a:noFill/>
              </a:ln>
              <a:solidFill>
                <a:schemeClr val="tx1"/>
              </a:solidFill>
              <a:effectLst/>
              <a:latin typeface="+mj-ea"/>
              <a:ea typeface="+mj-ea"/>
            </a:endParaRPr>
          </a:p>
        </p:txBody>
      </p:sp>
      <p:sp>
        <p:nvSpPr>
          <p:cNvPr id="7" name="TextBox 6">
            <a:extLst>
              <a:ext uri="{FF2B5EF4-FFF2-40B4-BE49-F238E27FC236}">
                <a16:creationId xmlns="" xmlns:a16="http://schemas.microsoft.com/office/drawing/2014/main" id="{4F329D12-37B0-48C0-8702-4F75017DD0F4}"/>
              </a:ext>
            </a:extLst>
          </p:cNvPr>
          <p:cNvSpPr txBox="1"/>
          <p:nvPr/>
        </p:nvSpPr>
        <p:spPr>
          <a:xfrm>
            <a:off x="4102572" y="398289"/>
            <a:ext cx="2932710" cy="369397"/>
          </a:xfrm>
          <a:prstGeom prst="rect">
            <a:avLst/>
          </a:prstGeom>
          <a:noFill/>
        </p:spPr>
        <p:txBody>
          <a:bodyPr wrap="square">
            <a:spAutoFit/>
          </a:bodyPr>
          <a:lstStyle/>
          <a:p>
            <a:pPr marL="0" marR="0" indent="0" algn="just" fontAlgn="base" latinLnBrk="1">
              <a:lnSpc>
                <a:spcPct val="110000"/>
              </a:lnSpc>
              <a:spcBef>
                <a:spcPts val="0"/>
              </a:spcBef>
              <a:spcAft>
                <a:spcPts val="0"/>
              </a:spcAft>
            </a:pPr>
            <a:r>
              <a:rPr lang="en-US" altLang="ko-KR" sz="900" b="1"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8. SCHEDULES </a:t>
            </a:r>
            <a:endParaRPr lang="en-US" altLang="ko-KR" sz="900" b="1" kern="0" spc="0" dirty="0">
              <a:solidFill>
                <a:srgbClr val="000000"/>
              </a:solidFill>
              <a:effectLst/>
              <a:latin typeface="Arial" panose="020B0604020202020204" pitchFamily="34" charset="0"/>
              <a:cs typeface="Arial" panose="020B0604020202020204" pitchFamily="34" charset="0"/>
            </a:endParaRPr>
          </a:p>
          <a:p>
            <a:pPr marL="0" marR="0" indent="0" algn="l" fontAlgn="base" latinLnBrk="0">
              <a:lnSpc>
                <a:spcPct val="110000"/>
              </a:lnSpc>
              <a:spcBef>
                <a:spcPts val="0"/>
              </a:spcBef>
              <a:spcAft>
                <a:spcPts val="0"/>
              </a:spcAft>
            </a:pPr>
            <a:r>
              <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 Above schedule may varies in terms of plan changes</a:t>
            </a:r>
            <a:endParaRPr lang="en-US" altLang="ko-KR" sz="800" kern="0" spc="0" dirty="0">
              <a:solidFill>
                <a:srgbClr val="000000"/>
              </a:solidFill>
              <a:effectLst/>
              <a:latin typeface="Arial" panose="020B0604020202020204" pitchFamily="34" charset="0"/>
              <a:cs typeface="Arial" panose="020B0604020202020204" pitchFamily="34" charset="0"/>
            </a:endParaRPr>
          </a:p>
        </p:txBody>
      </p:sp>
      <p:sp>
        <p:nvSpPr>
          <p:cNvPr id="9" name="TextBox 8">
            <a:extLst>
              <a:ext uri="{FF2B5EF4-FFF2-40B4-BE49-F238E27FC236}">
                <a16:creationId xmlns="" xmlns:a16="http://schemas.microsoft.com/office/drawing/2014/main" id="{D1F067A5-0D7E-4C0B-9AFE-C8A3A8203AAD}"/>
              </a:ext>
            </a:extLst>
          </p:cNvPr>
          <p:cNvSpPr txBox="1"/>
          <p:nvPr/>
        </p:nvSpPr>
        <p:spPr>
          <a:xfrm>
            <a:off x="541405" y="4192487"/>
            <a:ext cx="3388835" cy="5931752"/>
          </a:xfrm>
          <a:prstGeom prst="rect">
            <a:avLst/>
          </a:prstGeom>
          <a:noFill/>
        </p:spPr>
        <p:txBody>
          <a:bodyPr wrap="square">
            <a:spAutoFit/>
          </a:bodyPr>
          <a:lstStyle/>
          <a:p>
            <a:pPr marL="0" marR="0" indent="0" fontAlgn="base" latinLnBrk="0">
              <a:lnSpc>
                <a:spcPts val="900"/>
              </a:lnSpc>
              <a:spcBef>
                <a:spcPts val="0"/>
              </a:spcBef>
              <a:spcAft>
                <a:spcPts val="0"/>
              </a:spcAft>
            </a:pPr>
            <a:r>
              <a:rPr lang="en-US" altLang="ko-KR" sz="800" b="1" kern="0" spc="0" dirty="0">
                <a:solidFill>
                  <a:srgbClr val="000000"/>
                </a:solidFill>
                <a:effectLst/>
                <a:latin typeface="+mj-ea"/>
                <a:ea typeface="+mj-ea"/>
              </a:rPr>
              <a:t>9. </a:t>
            </a:r>
            <a:r>
              <a:rPr lang="en-US" altLang="ko-KR" sz="800" b="1" kern="0" dirty="0" smtClean="0">
                <a:latin typeface="+mj-ea"/>
                <a:ea typeface="+mj-ea"/>
              </a:rPr>
              <a:t>[NP][DP] </a:t>
            </a:r>
            <a:r>
              <a:rPr lang="ko-KR" altLang="en-US" sz="800" b="1" kern="0" spc="0" dirty="0" smtClean="0">
                <a:effectLst/>
                <a:latin typeface="+mj-ea"/>
                <a:ea typeface="+mj-ea"/>
              </a:rPr>
              <a:t>계측</a:t>
            </a:r>
            <a:endParaRPr lang="ko-KR" altLang="en-US" sz="800" kern="0" spc="0" dirty="0">
              <a:effectLst/>
              <a:latin typeface="+mj-ea"/>
              <a:ea typeface="+mj-ea"/>
            </a:endParaRPr>
          </a:p>
          <a:p>
            <a:pPr marL="0" marR="0" indent="0" fontAlgn="base" latinLnBrk="1">
              <a:lnSpc>
                <a:spcPts val="900"/>
              </a:lnSpc>
              <a:spcBef>
                <a:spcPts val="0"/>
              </a:spcBef>
              <a:spcAft>
                <a:spcPts val="0"/>
              </a:spcAft>
            </a:pPr>
            <a:r>
              <a:rPr lang="en-US" altLang="ko-KR" sz="800" kern="0" spc="0" dirty="0">
                <a:effectLst/>
                <a:latin typeface="+mj-ea"/>
                <a:ea typeface="+mj-ea"/>
              </a:rPr>
              <a:t>9.1 </a:t>
            </a:r>
            <a:r>
              <a:rPr lang="ko-KR" altLang="en-US" sz="800" kern="0" spc="0" dirty="0">
                <a:effectLst/>
                <a:latin typeface="+mj-ea"/>
                <a:ea typeface="+mj-ea"/>
              </a:rPr>
              <a:t>각 보트와 장비는 </a:t>
            </a:r>
            <a:r>
              <a:rPr lang="en-US" altLang="ko-KR" sz="800" kern="0" spc="0" dirty="0">
                <a:effectLst/>
                <a:latin typeface="+mj-ea"/>
                <a:ea typeface="+mj-ea"/>
              </a:rPr>
              <a:t>7</a:t>
            </a:r>
            <a:r>
              <a:rPr lang="ko-KR" altLang="en-US" sz="800" kern="0" spc="0" dirty="0">
                <a:effectLst/>
                <a:latin typeface="+mj-ea"/>
                <a:ea typeface="+mj-ea"/>
              </a:rPr>
              <a:t>월 </a:t>
            </a:r>
            <a:r>
              <a:rPr lang="en-US" altLang="ko-KR" sz="800" kern="0" spc="0" dirty="0">
                <a:effectLst/>
                <a:latin typeface="+mj-ea"/>
                <a:ea typeface="+mj-ea"/>
              </a:rPr>
              <a:t>28</a:t>
            </a:r>
            <a:r>
              <a:rPr lang="ko-KR" altLang="en-US" sz="800" kern="0" spc="0" dirty="0">
                <a:effectLst/>
                <a:latin typeface="+mj-ea"/>
                <a:ea typeface="+mj-ea"/>
              </a:rPr>
              <a:t>일 </a:t>
            </a:r>
            <a:r>
              <a:rPr lang="en-US" altLang="ko-KR" sz="800" kern="0" spc="0" dirty="0">
                <a:effectLst/>
                <a:latin typeface="+mj-ea"/>
                <a:ea typeface="+mj-ea"/>
              </a:rPr>
              <a:t>18:00</a:t>
            </a:r>
            <a:r>
              <a:rPr lang="ko-KR" altLang="en-US" sz="800" kern="0" spc="0" dirty="0">
                <a:effectLst/>
                <a:latin typeface="+mj-ea"/>
                <a:ea typeface="+mj-ea"/>
              </a:rPr>
              <a:t>시까지 </a:t>
            </a:r>
            <a:r>
              <a:rPr lang="en-US" altLang="ko-KR" sz="800" kern="0" spc="0" dirty="0">
                <a:effectLst/>
                <a:latin typeface="+mj-ea"/>
                <a:ea typeface="+mj-ea"/>
              </a:rPr>
              <a:t>OSR </a:t>
            </a:r>
            <a:r>
              <a:rPr lang="ko-KR" altLang="en-US" sz="800" kern="0" spc="0" dirty="0">
                <a:effectLst/>
                <a:latin typeface="+mj-ea"/>
                <a:ea typeface="+mj-ea"/>
              </a:rPr>
              <a:t>기준 안전검사를 </a:t>
            </a:r>
            <a:endParaRPr lang="en-US" altLang="ko-KR" sz="800" kern="0" spc="0" dirty="0">
              <a:effectLst/>
              <a:latin typeface="+mj-ea"/>
              <a:ea typeface="+mj-ea"/>
            </a:endParaRPr>
          </a:p>
          <a:p>
            <a:pPr marL="0" marR="0" indent="0" fontAlgn="base" latinLnBrk="1">
              <a:lnSpc>
                <a:spcPts val="9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받아야 하며</a:t>
            </a:r>
            <a:r>
              <a:rPr lang="en-US" altLang="ko-KR" sz="800" kern="0" spc="0" dirty="0">
                <a:effectLst/>
                <a:latin typeface="+mj-ea"/>
                <a:ea typeface="+mj-ea"/>
              </a:rPr>
              <a:t>, </a:t>
            </a:r>
            <a:r>
              <a:rPr lang="ko-KR" altLang="en-US" sz="800" kern="0" spc="0" dirty="0">
                <a:effectLst/>
                <a:latin typeface="+mj-ea"/>
                <a:ea typeface="+mj-ea"/>
              </a:rPr>
              <a:t>실시 장소와 시간은 검사관이 지정하여 각 보트에 </a:t>
            </a:r>
            <a:endParaRPr lang="en-US" altLang="ko-KR" sz="800" kern="0" spc="0" dirty="0">
              <a:effectLst/>
              <a:latin typeface="+mj-ea"/>
              <a:ea typeface="+mj-ea"/>
            </a:endParaRPr>
          </a:p>
          <a:p>
            <a:pPr marL="0" marR="0" indent="0" fontAlgn="base" latinLnBrk="1">
              <a:lnSpc>
                <a:spcPts val="9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통보 한다</a:t>
            </a:r>
            <a:r>
              <a:rPr lang="en-US" altLang="ko-KR" sz="800" kern="0" spc="0" dirty="0">
                <a:effectLst/>
                <a:latin typeface="+mj-ea"/>
                <a:ea typeface="+mj-ea"/>
              </a:rPr>
              <a:t>.</a:t>
            </a:r>
            <a:endParaRPr lang="ko-KR" altLang="en-US" sz="800" kern="0" spc="0" dirty="0">
              <a:effectLst/>
              <a:latin typeface="+mj-ea"/>
              <a:ea typeface="+mj-ea"/>
            </a:endParaRPr>
          </a:p>
          <a:p>
            <a:pPr marL="0" marR="0" indent="0" fontAlgn="base" latinLnBrk="1">
              <a:lnSpc>
                <a:spcPts val="900"/>
              </a:lnSpc>
              <a:spcBef>
                <a:spcPts val="0"/>
              </a:spcBef>
              <a:spcAft>
                <a:spcPts val="0"/>
              </a:spcAft>
            </a:pPr>
            <a:r>
              <a:rPr lang="en-US" altLang="ko-KR" sz="800" kern="0" spc="0" dirty="0">
                <a:effectLst/>
                <a:latin typeface="+mj-ea"/>
                <a:ea typeface="+mj-ea"/>
              </a:rPr>
              <a:t>9.2 </a:t>
            </a:r>
            <a:r>
              <a:rPr lang="ko-KR" altLang="en-US" sz="800" kern="0" spc="0" dirty="0">
                <a:effectLst/>
                <a:latin typeface="+mj-ea"/>
                <a:ea typeface="+mj-ea"/>
              </a:rPr>
              <a:t>기술위원회는 언제든지 보트와 장비가 </a:t>
            </a:r>
            <a:r>
              <a:rPr lang="en-US" altLang="ko-KR" sz="800" kern="0" spc="0" dirty="0">
                <a:effectLst/>
                <a:latin typeface="+mj-ea"/>
                <a:ea typeface="+mj-ea"/>
              </a:rPr>
              <a:t>ORC</a:t>
            </a:r>
            <a:r>
              <a:rPr lang="ko-KR" altLang="en-US" sz="800" kern="0" spc="0" dirty="0">
                <a:effectLst/>
                <a:latin typeface="+mj-ea"/>
                <a:ea typeface="+mj-ea"/>
              </a:rPr>
              <a:t>증명서</a:t>
            </a:r>
            <a:r>
              <a:rPr lang="en-US" altLang="ko-KR" sz="800" kern="0" spc="0" dirty="0">
                <a:effectLst/>
                <a:latin typeface="+mj-ea"/>
                <a:ea typeface="+mj-ea"/>
              </a:rPr>
              <a:t>, </a:t>
            </a:r>
            <a:r>
              <a:rPr lang="en-US" altLang="ko-KR" sz="800" kern="0" spc="0" dirty="0" err="1">
                <a:effectLst/>
                <a:latin typeface="+mj-ea"/>
                <a:ea typeface="+mj-ea"/>
              </a:rPr>
              <a:t>NoR</a:t>
            </a:r>
            <a:r>
              <a:rPr lang="en-US" altLang="ko-KR" sz="800" kern="0" spc="0" dirty="0">
                <a:effectLst/>
                <a:latin typeface="+mj-ea"/>
                <a:ea typeface="+mj-ea"/>
              </a:rPr>
              <a:t> </a:t>
            </a:r>
            <a:r>
              <a:rPr lang="ko-KR" altLang="en-US" sz="800" kern="0" spc="0" dirty="0">
                <a:effectLst/>
                <a:latin typeface="+mj-ea"/>
                <a:ea typeface="+mj-ea"/>
              </a:rPr>
              <a:t>및 </a:t>
            </a:r>
            <a:r>
              <a:rPr lang="en-US" altLang="ko-KR" sz="800" kern="0" spc="0" dirty="0">
                <a:effectLst/>
                <a:latin typeface="+mj-ea"/>
                <a:ea typeface="+mj-ea"/>
              </a:rPr>
              <a:t>SI</a:t>
            </a:r>
            <a:r>
              <a:rPr lang="ko-KR" altLang="en-US" sz="800" kern="0" spc="0" dirty="0">
                <a:effectLst/>
                <a:latin typeface="+mj-ea"/>
                <a:ea typeface="+mj-ea"/>
              </a:rPr>
              <a:t>에</a:t>
            </a:r>
            <a:endParaRPr lang="en-US" altLang="ko-KR" sz="800" kern="0" spc="0" dirty="0">
              <a:effectLst/>
              <a:latin typeface="+mj-ea"/>
              <a:ea typeface="+mj-ea"/>
            </a:endParaRPr>
          </a:p>
          <a:p>
            <a:pPr marL="0" marR="0" indent="0" fontAlgn="base" latinLnBrk="1">
              <a:lnSpc>
                <a:spcPts val="9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 부합하는지 검사할 수 있다</a:t>
            </a:r>
            <a:r>
              <a:rPr lang="en-US" altLang="ko-KR" sz="800" kern="0" spc="0" dirty="0">
                <a:effectLst/>
                <a:latin typeface="+mj-ea"/>
                <a:ea typeface="+mj-ea"/>
              </a:rPr>
              <a:t>.</a:t>
            </a:r>
            <a:endParaRPr lang="ko-KR" altLang="en-US" sz="800" kern="0" spc="0" dirty="0">
              <a:effectLst/>
              <a:latin typeface="+mj-ea"/>
              <a:ea typeface="+mj-ea"/>
            </a:endParaRPr>
          </a:p>
          <a:p>
            <a:pPr marL="0" marR="0" indent="0" fontAlgn="base" latinLnBrk="1">
              <a:lnSpc>
                <a:spcPts val="900"/>
              </a:lnSpc>
              <a:spcBef>
                <a:spcPts val="0"/>
              </a:spcBef>
              <a:spcAft>
                <a:spcPts val="0"/>
              </a:spcAft>
            </a:pPr>
            <a:r>
              <a:rPr lang="en-US" altLang="ko-KR" sz="800" kern="0" spc="0" dirty="0">
                <a:effectLst/>
                <a:latin typeface="+mj-ea"/>
                <a:ea typeface="+mj-ea"/>
              </a:rPr>
              <a:t>9.3 </a:t>
            </a:r>
            <a:r>
              <a:rPr lang="ko-KR" altLang="en-US" sz="800" kern="0" spc="0" dirty="0">
                <a:effectLst/>
                <a:latin typeface="+mj-ea"/>
                <a:ea typeface="+mj-ea"/>
              </a:rPr>
              <a:t>안전검사를 통과하지 못한 보트는 대회 참가가 제한되거나 실격될</a:t>
            </a:r>
            <a:endParaRPr lang="en-US" altLang="ko-KR" sz="800" kern="0" spc="0" dirty="0">
              <a:effectLst/>
              <a:latin typeface="+mj-ea"/>
              <a:ea typeface="+mj-ea"/>
            </a:endParaRPr>
          </a:p>
          <a:p>
            <a:pPr marL="0" marR="0" indent="0" fontAlgn="base" latinLnBrk="1">
              <a:lnSpc>
                <a:spcPts val="900"/>
              </a:lnSpc>
              <a:spcBef>
                <a:spcPts val="0"/>
              </a:spcBef>
              <a:spcAft>
                <a:spcPts val="0"/>
              </a:spcAft>
            </a:pPr>
            <a:r>
              <a:rPr lang="en-US" altLang="ko-KR" sz="800" kern="0" dirty="0">
                <a:latin typeface="+mj-ea"/>
                <a:ea typeface="+mj-ea"/>
              </a:rPr>
              <a:t>   </a:t>
            </a:r>
            <a:r>
              <a:rPr lang="ko-KR" altLang="en-US" sz="800" kern="0" spc="0" dirty="0">
                <a:effectLst/>
                <a:latin typeface="+mj-ea"/>
                <a:ea typeface="+mj-ea"/>
              </a:rPr>
              <a:t> 수 있다</a:t>
            </a:r>
            <a:r>
              <a:rPr lang="en-US" altLang="ko-KR" sz="800" kern="0" spc="0" dirty="0">
                <a:effectLst/>
                <a:latin typeface="+mj-ea"/>
                <a:ea typeface="+mj-ea"/>
              </a:rPr>
              <a:t>.</a:t>
            </a:r>
          </a:p>
          <a:p>
            <a:pPr marL="0" marR="0" indent="0" fontAlgn="base" latinLnBrk="1">
              <a:lnSpc>
                <a:spcPts val="900"/>
              </a:lnSpc>
              <a:spcBef>
                <a:spcPts val="0"/>
              </a:spcBef>
              <a:spcAft>
                <a:spcPts val="0"/>
              </a:spcAft>
            </a:pPr>
            <a:endParaRPr lang="ko-KR" altLang="en-US" sz="800" kern="0" spc="0" dirty="0">
              <a:effectLst/>
              <a:latin typeface="+mj-ea"/>
              <a:ea typeface="+mj-ea"/>
            </a:endParaRPr>
          </a:p>
          <a:p>
            <a:pPr marL="0" marR="0" indent="0" fontAlgn="base" latinLnBrk="1">
              <a:lnSpc>
                <a:spcPts val="900"/>
              </a:lnSpc>
              <a:spcBef>
                <a:spcPts val="0"/>
              </a:spcBef>
              <a:spcAft>
                <a:spcPts val="0"/>
              </a:spcAft>
            </a:pPr>
            <a:r>
              <a:rPr lang="en-US" altLang="ko-KR" sz="800" b="1" kern="0" spc="0" dirty="0">
                <a:effectLst/>
                <a:latin typeface="+mj-ea"/>
                <a:ea typeface="+mj-ea"/>
              </a:rPr>
              <a:t>10. </a:t>
            </a:r>
            <a:r>
              <a:rPr lang="ko-KR" altLang="en-US" sz="800" b="1" kern="0" spc="0" dirty="0">
                <a:effectLst/>
                <a:latin typeface="+mj-ea"/>
                <a:ea typeface="+mj-ea"/>
              </a:rPr>
              <a:t>범</a:t>
            </a:r>
            <a:r>
              <a:rPr lang="ko-KR" altLang="en-US" sz="800" b="1" kern="0" dirty="0">
                <a:latin typeface="+mj-ea"/>
                <a:ea typeface="+mj-ea"/>
              </a:rPr>
              <a:t>주지시서</a:t>
            </a:r>
            <a:endParaRPr lang="ko-KR" altLang="en-US" sz="800" kern="0" spc="0" dirty="0">
              <a:effectLst/>
              <a:latin typeface="+mj-ea"/>
              <a:ea typeface="+mj-ea"/>
            </a:endParaRPr>
          </a:p>
          <a:p>
            <a:pPr marL="0" marR="0" indent="0" fontAlgn="base" latinLnBrk="1">
              <a:lnSpc>
                <a:spcPts val="900"/>
              </a:lnSpc>
              <a:spcBef>
                <a:spcPts val="0"/>
              </a:spcBef>
              <a:spcAft>
                <a:spcPts val="0"/>
              </a:spcAft>
            </a:pPr>
            <a:r>
              <a:rPr lang="ko-KR" altLang="en-US" sz="800" kern="0" spc="0" dirty="0">
                <a:effectLst/>
                <a:latin typeface="+mj-ea"/>
                <a:ea typeface="+mj-ea"/>
              </a:rPr>
              <a:t>범주지시서 </a:t>
            </a:r>
            <a:r>
              <a:rPr lang="en-US" altLang="ko-KR" sz="800" kern="0" spc="0" dirty="0">
                <a:effectLst/>
                <a:latin typeface="+mj-ea"/>
                <a:ea typeface="+mj-ea"/>
              </a:rPr>
              <a:t>(SI)</a:t>
            </a:r>
            <a:r>
              <a:rPr lang="ko-KR" altLang="en-US" sz="800" kern="0" spc="0" dirty="0">
                <a:effectLst/>
                <a:latin typeface="+mj-ea"/>
                <a:ea typeface="+mj-ea"/>
              </a:rPr>
              <a:t>는 대회 홈페이지와 대회본부 게시판에 게시된다</a:t>
            </a:r>
            <a:r>
              <a:rPr lang="en-US" altLang="ko-KR" sz="800" kern="0" spc="0" dirty="0">
                <a:effectLst/>
                <a:latin typeface="+mj-ea"/>
                <a:ea typeface="+mj-ea"/>
              </a:rPr>
              <a:t>.</a:t>
            </a:r>
          </a:p>
          <a:p>
            <a:pPr marL="0" marR="0" indent="0" fontAlgn="base" latinLnBrk="1">
              <a:lnSpc>
                <a:spcPts val="900"/>
              </a:lnSpc>
              <a:spcBef>
                <a:spcPts val="0"/>
              </a:spcBef>
              <a:spcAft>
                <a:spcPts val="0"/>
              </a:spcAft>
            </a:pPr>
            <a:endParaRPr lang="ko-KR" altLang="en-US" sz="800" kern="0" spc="0" dirty="0">
              <a:effectLst/>
              <a:latin typeface="+mj-ea"/>
              <a:ea typeface="+mj-ea"/>
            </a:endParaRPr>
          </a:p>
          <a:p>
            <a:pPr marL="0" marR="0" indent="0" fontAlgn="base" latinLnBrk="1">
              <a:lnSpc>
                <a:spcPts val="900"/>
              </a:lnSpc>
              <a:spcBef>
                <a:spcPts val="0"/>
              </a:spcBef>
              <a:spcAft>
                <a:spcPts val="0"/>
              </a:spcAft>
            </a:pPr>
            <a:r>
              <a:rPr lang="en-US" altLang="ko-KR" sz="800" b="1" kern="0" spc="0" dirty="0">
                <a:effectLst/>
                <a:latin typeface="+mj-ea"/>
                <a:ea typeface="+mj-ea"/>
              </a:rPr>
              <a:t>11. </a:t>
            </a:r>
            <a:r>
              <a:rPr lang="ko-KR" altLang="en-US" sz="800" b="1" kern="0" spc="0" dirty="0">
                <a:effectLst/>
                <a:latin typeface="+mj-ea"/>
                <a:ea typeface="+mj-ea"/>
              </a:rPr>
              <a:t>대회장소</a:t>
            </a:r>
            <a:endParaRPr lang="ko-KR" altLang="en-US" sz="800" kern="0" spc="0" dirty="0">
              <a:effectLst/>
              <a:latin typeface="+mj-ea"/>
              <a:ea typeface="+mj-ea"/>
            </a:endParaRPr>
          </a:p>
          <a:p>
            <a:pPr marL="0" marR="0" indent="0" fontAlgn="base" latinLnBrk="1">
              <a:lnSpc>
                <a:spcPts val="900"/>
              </a:lnSpc>
              <a:spcBef>
                <a:spcPts val="0"/>
              </a:spcBef>
              <a:spcAft>
                <a:spcPts val="0"/>
              </a:spcAft>
            </a:pPr>
            <a:r>
              <a:rPr lang="en-US" altLang="ko-KR" sz="800" kern="0" spc="0" dirty="0">
                <a:effectLst/>
                <a:latin typeface="+mj-ea"/>
                <a:ea typeface="+mj-ea"/>
              </a:rPr>
              <a:t>[</a:t>
            </a:r>
            <a:r>
              <a:rPr lang="ko-KR" altLang="en-US" sz="800" kern="0" spc="0" dirty="0">
                <a:effectLst/>
                <a:latin typeface="+mj-ea"/>
                <a:ea typeface="+mj-ea"/>
              </a:rPr>
              <a:t>붙임 </a:t>
            </a:r>
            <a:r>
              <a:rPr lang="en-US" altLang="ko-KR" sz="800" kern="0" spc="0" dirty="0">
                <a:effectLst/>
                <a:latin typeface="+mj-ea"/>
                <a:ea typeface="+mj-ea"/>
              </a:rPr>
              <a:t>2]</a:t>
            </a:r>
            <a:r>
              <a:rPr lang="ko-KR" altLang="en-US" sz="800" kern="0" spc="0" dirty="0">
                <a:effectLst/>
                <a:latin typeface="+mj-ea"/>
                <a:ea typeface="+mj-ea"/>
              </a:rPr>
              <a:t>는 대회본부와 경기수역을 나타낸다</a:t>
            </a:r>
            <a:r>
              <a:rPr lang="en-US" altLang="ko-KR" sz="800" kern="0" spc="0" dirty="0">
                <a:effectLst/>
                <a:latin typeface="+mj-ea"/>
                <a:ea typeface="+mj-ea"/>
              </a:rPr>
              <a:t>.</a:t>
            </a:r>
          </a:p>
          <a:p>
            <a:pPr marL="0" marR="0" indent="0" fontAlgn="base" latinLnBrk="1">
              <a:lnSpc>
                <a:spcPts val="900"/>
              </a:lnSpc>
              <a:spcBef>
                <a:spcPts val="0"/>
              </a:spcBef>
              <a:spcAft>
                <a:spcPts val="0"/>
              </a:spcAft>
            </a:pPr>
            <a:endParaRPr lang="ko-KR" altLang="en-US" sz="800" kern="0" spc="0" dirty="0">
              <a:effectLst/>
              <a:latin typeface="+mj-ea"/>
              <a:ea typeface="+mj-ea"/>
            </a:endParaRPr>
          </a:p>
          <a:p>
            <a:pPr marL="0" marR="0" indent="0" fontAlgn="base" latinLnBrk="1">
              <a:lnSpc>
                <a:spcPts val="900"/>
              </a:lnSpc>
              <a:spcBef>
                <a:spcPts val="0"/>
              </a:spcBef>
              <a:spcAft>
                <a:spcPts val="0"/>
              </a:spcAft>
            </a:pPr>
            <a:r>
              <a:rPr lang="en-US" altLang="ko-KR" sz="800" b="1" kern="0" spc="0" dirty="0">
                <a:effectLst/>
                <a:latin typeface="+mj-ea"/>
                <a:ea typeface="+mj-ea"/>
              </a:rPr>
              <a:t>12. </a:t>
            </a:r>
            <a:r>
              <a:rPr lang="ko-KR" altLang="en-US" sz="800" b="1" kern="0" spc="0" dirty="0">
                <a:effectLst/>
                <a:latin typeface="+mj-ea"/>
                <a:ea typeface="+mj-ea"/>
              </a:rPr>
              <a:t>경기코스</a:t>
            </a:r>
            <a:endParaRPr lang="ko-KR" altLang="en-US" sz="800" kern="0" spc="0" dirty="0">
              <a:effectLst/>
              <a:latin typeface="+mj-ea"/>
              <a:ea typeface="+mj-ea"/>
            </a:endParaRPr>
          </a:p>
          <a:p>
            <a:pPr marL="0" marR="0" indent="0" fontAlgn="base" latinLnBrk="1">
              <a:lnSpc>
                <a:spcPts val="900"/>
              </a:lnSpc>
              <a:spcBef>
                <a:spcPts val="0"/>
              </a:spcBef>
              <a:spcAft>
                <a:spcPts val="0"/>
              </a:spcAft>
            </a:pPr>
            <a:r>
              <a:rPr lang="en-US" altLang="ko-KR" sz="800" kern="0" spc="0" dirty="0">
                <a:effectLst/>
                <a:latin typeface="+mj-ea"/>
                <a:ea typeface="+mj-ea"/>
              </a:rPr>
              <a:t>[</a:t>
            </a:r>
            <a:r>
              <a:rPr lang="ko-KR" altLang="en-US" sz="800" kern="0" spc="0" dirty="0">
                <a:effectLst/>
                <a:latin typeface="+mj-ea"/>
                <a:ea typeface="+mj-ea"/>
              </a:rPr>
              <a:t>붙임 </a:t>
            </a:r>
            <a:r>
              <a:rPr lang="en-US" altLang="ko-KR" sz="800" kern="0" spc="0" dirty="0">
                <a:effectLst/>
                <a:latin typeface="+mj-ea"/>
                <a:ea typeface="+mj-ea"/>
              </a:rPr>
              <a:t>3]</a:t>
            </a:r>
            <a:r>
              <a:rPr lang="ko-KR" altLang="en-US" sz="800" kern="0" spc="0" dirty="0">
                <a:effectLst/>
                <a:latin typeface="+mj-ea"/>
                <a:ea typeface="+mj-ea"/>
              </a:rPr>
              <a:t> 경기코스 참조</a:t>
            </a:r>
            <a:r>
              <a:rPr lang="en-US" altLang="ko-KR" sz="800" kern="0" spc="0" dirty="0">
                <a:effectLst/>
                <a:latin typeface="+mj-ea"/>
                <a:ea typeface="+mj-ea"/>
              </a:rPr>
              <a:t>.</a:t>
            </a:r>
          </a:p>
          <a:p>
            <a:pPr marL="0" marR="0" indent="0" fontAlgn="base" latinLnBrk="1">
              <a:lnSpc>
                <a:spcPts val="900"/>
              </a:lnSpc>
              <a:spcBef>
                <a:spcPts val="0"/>
              </a:spcBef>
              <a:spcAft>
                <a:spcPts val="0"/>
              </a:spcAft>
            </a:pPr>
            <a:endParaRPr lang="ko-KR" altLang="en-US" sz="800" kern="0" spc="0" dirty="0">
              <a:effectLst/>
              <a:latin typeface="+mj-ea"/>
              <a:ea typeface="+mj-ea"/>
            </a:endParaRPr>
          </a:p>
          <a:p>
            <a:pPr marL="0" marR="0" indent="0" fontAlgn="base" latinLnBrk="1">
              <a:lnSpc>
                <a:spcPts val="900"/>
              </a:lnSpc>
              <a:spcBef>
                <a:spcPts val="0"/>
              </a:spcBef>
              <a:spcAft>
                <a:spcPts val="0"/>
              </a:spcAft>
            </a:pPr>
            <a:r>
              <a:rPr lang="en-US" altLang="ko-KR" sz="800" b="1" kern="0" spc="0" dirty="0">
                <a:effectLst/>
                <a:latin typeface="+mj-ea"/>
                <a:ea typeface="+mj-ea"/>
              </a:rPr>
              <a:t>13. </a:t>
            </a:r>
            <a:r>
              <a:rPr lang="ko-KR" altLang="en-US" sz="800" b="1" kern="0" spc="0" dirty="0">
                <a:effectLst/>
                <a:latin typeface="+mj-ea"/>
                <a:ea typeface="+mj-ea"/>
              </a:rPr>
              <a:t>벌점방식</a:t>
            </a:r>
            <a:endParaRPr lang="ko-KR" altLang="en-US" sz="800" kern="0" spc="0" dirty="0">
              <a:effectLst/>
              <a:latin typeface="+mj-ea"/>
              <a:ea typeface="+mj-ea"/>
            </a:endParaRPr>
          </a:p>
          <a:p>
            <a:pPr marL="0" marR="0" indent="0" fontAlgn="base" latinLnBrk="1">
              <a:lnSpc>
                <a:spcPts val="900"/>
              </a:lnSpc>
              <a:spcBef>
                <a:spcPts val="0"/>
              </a:spcBef>
              <a:spcAft>
                <a:spcPts val="0"/>
              </a:spcAft>
            </a:pPr>
            <a:r>
              <a:rPr lang="ko-KR" altLang="en-US" sz="800" kern="0" spc="0" dirty="0">
                <a:effectLst/>
                <a:latin typeface="+mj-ea"/>
                <a:ea typeface="+mj-ea"/>
              </a:rPr>
              <a:t>규칙 </a:t>
            </a:r>
            <a:r>
              <a:rPr lang="en-US" altLang="ko-KR" sz="800" kern="0" spc="0" dirty="0">
                <a:effectLst/>
                <a:latin typeface="+mj-ea"/>
                <a:ea typeface="+mj-ea"/>
              </a:rPr>
              <a:t>44.1</a:t>
            </a:r>
            <a:r>
              <a:rPr lang="ko-KR" altLang="en-US" sz="800" kern="0" spc="0" dirty="0">
                <a:effectLst/>
                <a:latin typeface="+mj-ea"/>
                <a:ea typeface="+mj-ea"/>
              </a:rPr>
              <a:t>을 변경하여 두</a:t>
            </a:r>
            <a:r>
              <a:rPr lang="en-US" altLang="ko-KR" sz="800" kern="0" spc="0" dirty="0">
                <a:effectLst/>
                <a:latin typeface="+mj-ea"/>
                <a:ea typeface="+mj-ea"/>
              </a:rPr>
              <a:t>-</a:t>
            </a:r>
            <a:r>
              <a:rPr lang="ko-KR" altLang="en-US" sz="800" kern="0" spc="0" dirty="0">
                <a:effectLst/>
                <a:latin typeface="+mj-ea"/>
                <a:ea typeface="+mj-ea"/>
              </a:rPr>
              <a:t>바퀴 돌기 벌칙은 한</a:t>
            </a:r>
            <a:r>
              <a:rPr lang="en-US" altLang="ko-KR" sz="800" kern="0" spc="0" dirty="0">
                <a:effectLst/>
                <a:latin typeface="+mj-ea"/>
                <a:ea typeface="+mj-ea"/>
              </a:rPr>
              <a:t>-</a:t>
            </a:r>
            <a:r>
              <a:rPr lang="ko-KR" altLang="en-US" sz="800" kern="0" spc="0" dirty="0">
                <a:effectLst/>
                <a:latin typeface="+mj-ea"/>
                <a:ea typeface="+mj-ea"/>
              </a:rPr>
              <a:t>바퀴 돌기 벌칙으로 대체된다</a:t>
            </a:r>
            <a:r>
              <a:rPr lang="en-US" altLang="ko-KR" sz="800" kern="0" spc="0" dirty="0">
                <a:effectLst/>
                <a:latin typeface="+mj-ea"/>
                <a:ea typeface="+mj-ea"/>
              </a:rPr>
              <a:t>.</a:t>
            </a:r>
          </a:p>
          <a:p>
            <a:pPr marL="0" marR="0" indent="0" fontAlgn="base" latinLnBrk="1">
              <a:lnSpc>
                <a:spcPts val="900"/>
              </a:lnSpc>
              <a:spcBef>
                <a:spcPts val="0"/>
              </a:spcBef>
              <a:spcAft>
                <a:spcPts val="0"/>
              </a:spcAft>
            </a:pPr>
            <a:endParaRPr lang="ko-KR" altLang="en-US" sz="800" kern="0" spc="0" dirty="0">
              <a:effectLst/>
              <a:latin typeface="+mj-ea"/>
              <a:ea typeface="+mj-ea"/>
            </a:endParaRPr>
          </a:p>
          <a:p>
            <a:pPr marL="0" marR="0" indent="0" fontAlgn="base" latinLnBrk="1">
              <a:lnSpc>
                <a:spcPts val="900"/>
              </a:lnSpc>
              <a:spcBef>
                <a:spcPts val="0"/>
              </a:spcBef>
              <a:spcAft>
                <a:spcPts val="0"/>
              </a:spcAft>
            </a:pPr>
            <a:r>
              <a:rPr lang="en-US" altLang="ko-KR" sz="800" b="1" kern="0" spc="0" dirty="0">
                <a:effectLst/>
                <a:latin typeface="+mj-ea"/>
                <a:ea typeface="+mj-ea"/>
              </a:rPr>
              <a:t>14. </a:t>
            </a:r>
            <a:r>
              <a:rPr lang="ko-KR" altLang="en-US" sz="800" b="1" kern="0" spc="0" dirty="0">
                <a:effectLst/>
                <a:latin typeface="+mj-ea"/>
                <a:ea typeface="+mj-ea"/>
              </a:rPr>
              <a:t>채점</a:t>
            </a:r>
            <a:endParaRPr lang="ko-KR" altLang="en-US" sz="800" kern="0" spc="0" dirty="0">
              <a:effectLst/>
              <a:latin typeface="+mj-ea"/>
              <a:ea typeface="+mj-ea"/>
            </a:endParaRPr>
          </a:p>
          <a:p>
            <a:pPr fontAlgn="base" latinLnBrk="1">
              <a:lnSpc>
                <a:spcPts val="900"/>
              </a:lnSpc>
            </a:pPr>
            <a:r>
              <a:rPr lang="en-US" altLang="ko-KR" sz="800" kern="0" dirty="0" smtClean="0">
                <a:latin typeface="+mj-ea"/>
              </a:rPr>
              <a:t>14.1 </a:t>
            </a:r>
            <a:r>
              <a:rPr lang="en-US" altLang="ko-KR" sz="800" kern="0" dirty="0">
                <a:latin typeface="+mj-ea"/>
              </a:rPr>
              <a:t>RRS</a:t>
            </a:r>
            <a:r>
              <a:rPr lang="ko-KR" altLang="en-US" sz="800" kern="0" dirty="0">
                <a:latin typeface="+mj-ea"/>
              </a:rPr>
              <a:t> 부칙 </a:t>
            </a:r>
            <a:r>
              <a:rPr lang="en-US" altLang="ko-KR" sz="800" kern="0" dirty="0">
                <a:latin typeface="+mj-ea"/>
              </a:rPr>
              <a:t>A</a:t>
            </a:r>
            <a:r>
              <a:rPr lang="ko-KR" altLang="en-US" sz="800" kern="0" dirty="0">
                <a:latin typeface="+mj-ea"/>
              </a:rPr>
              <a:t>와 </a:t>
            </a:r>
            <a:r>
              <a:rPr lang="en-US" altLang="ko-KR" sz="800" kern="0" dirty="0">
                <a:latin typeface="+mj-ea"/>
              </a:rPr>
              <a:t>A5.3</a:t>
            </a:r>
            <a:r>
              <a:rPr lang="ko-KR" altLang="en-US" sz="800" kern="0" dirty="0">
                <a:latin typeface="+mj-ea"/>
              </a:rPr>
              <a:t>이 적용된다</a:t>
            </a:r>
            <a:r>
              <a:rPr lang="en-US" altLang="ko-KR" sz="800" kern="0" dirty="0">
                <a:latin typeface="+mj-ea"/>
              </a:rPr>
              <a:t>.</a:t>
            </a:r>
          </a:p>
          <a:p>
            <a:pPr fontAlgn="base" latinLnBrk="1">
              <a:lnSpc>
                <a:spcPts val="900"/>
              </a:lnSpc>
            </a:pPr>
            <a:r>
              <a:rPr lang="en-US" altLang="ko-KR" sz="800" kern="0" dirty="0" smtClean="0">
                <a:latin typeface="+mj-ea"/>
              </a:rPr>
              <a:t>14.2 </a:t>
            </a:r>
            <a:r>
              <a:rPr lang="ko-KR" altLang="en-US" sz="800" kern="0" dirty="0">
                <a:latin typeface="+mj-ea"/>
              </a:rPr>
              <a:t>보트의 </a:t>
            </a:r>
            <a:r>
              <a:rPr lang="ko-KR" altLang="en-US" sz="800" kern="0" dirty="0" smtClean="0">
                <a:latin typeface="+mj-ea"/>
              </a:rPr>
              <a:t>대</a:t>
            </a:r>
            <a:r>
              <a:rPr lang="ko-KR" altLang="en-US" sz="800" kern="0" dirty="0">
                <a:latin typeface="+mj-ea"/>
              </a:rPr>
              <a:t>회</a:t>
            </a:r>
            <a:r>
              <a:rPr lang="ko-KR" altLang="en-US" sz="800" kern="0" dirty="0" smtClean="0">
                <a:latin typeface="+mj-ea"/>
              </a:rPr>
              <a:t>성적은 </a:t>
            </a:r>
            <a:r>
              <a:rPr lang="ko-KR" altLang="en-US" sz="800" kern="0" dirty="0">
                <a:latin typeface="+mj-ea"/>
              </a:rPr>
              <a:t>인쇼어경기 </a:t>
            </a:r>
            <a:r>
              <a:rPr lang="ko-KR" altLang="en-US" sz="800" kern="0" dirty="0" smtClean="0">
                <a:latin typeface="+mj-ea"/>
              </a:rPr>
              <a:t>성적과 </a:t>
            </a:r>
            <a:r>
              <a:rPr lang="ko-KR" altLang="en-US" sz="800" kern="0" dirty="0">
                <a:latin typeface="+mj-ea"/>
              </a:rPr>
              <a:t>오프쇼어 경기 </a:t>
            </a:r>
            <a:r>
              <a:rPr lang="ko-KR" altLang="en-US" sz="800" kern="0" dirty="0" smtClean="0">
                <a:latin typeface="+mj-ea"/>
              </a:rPr>
              <a:t>성적을 </a:t>
            </a:r>
            <a:endParaRPr lang="en-US" altLang="ko-KR" sz="800" kern="0" dirty="0" smtClean="0">
              <a:latin typeface="+mj-ea"/>
            </a:endParaRPr>
          </a:p>
          <a:p>
            <a:pPr fontAlgn="base" latinLnBrk="1">
              <a:lnSpc>
                <a:spcPts val="900"/>
              </a:lnSpc>
            </a:pPr>
            <a:r>
              <a:rPr lang="en-US" altLang="ko-KR" sz="800" kern="0" dirty="0">
                <a:latin typeface="+mj-ea"/>
              </a:rPr>
              <a:t> </a:t>
            </a:r>
            <a:r>
              <a:rPr lang="en-US" altLang="ko-KR" sz="800" kern="0" dirty="0" smtClean="0">
                <a:latin typeface="+mj-ea"/>
              </a:rPr>
              <a:t>     </a:t>
            </a:r>
            <a:r>
              <a:rPr lang="ko-KR" altLang="en-US" sz="800" kern="0" dirty="0" smtClean="0">
                <a:latin typeface="+mj-ea"/>
              </a:rPr>
              <a:t>합산한다</a:t>
            </a:r>
            <a:r>
              <a:rPr lang="en-US" altLang="ko-KR" sz="800" kern="0" dirty="0" smtClean="0">
                <a:latin typeface="+mj-ea"/>
              </a:rPr>
              <a:t>.</a:t>
            </a:r>
          </a:p>
          <a:p>
            <a:pPr fontAlgn="base" latinLnBrk="1">
              <a:lnSpc>
                <a:spcPts val="900"/>
              </a:lnSpc>
            </a:pPr>
            <a:r>
              <a:rPr lang="en-US" altLang="ko-KR" sz="800" kern="0" dirty="0" smtClean="0">
                <a:latin typeface="+mj-ea"/>
              </a:rPr>
              <a:t>14.3 </a:t>
            </a:r>
            <a:r>
              <a:rPr lang="ko-KR" altLang="en-US" sz="800" kern="0" dirty="0">
                <a:latin typeface="+mj-ea"/>
              </a:rPr>
              <a:t>인쇼어 경기의 </a:t>
            </a:r>
            <a:r>
              <a:rPr lang="ko-KR" altLang="en-US" sz="800" kern="0" dirty="0" smtClean="0">
                <a:latin typeface="+mj-ea"/>
              </a:rPr>
              <a:t>순</a:t>
            </a:r>
            <a:r>
              <a:rPr lang="ko-KR" altLang="en-US" sz="800" kern="0" dirty="0">
                <a:latin typeface="+mj-ea"/>
              </a:rPr>
              <a:t>위</a:t>
            </a:r>
            <a:r>
              <a:rPr lang="ko-KR" altLang="en-US" sz="800" kern="0" dirty="0" smtClean="0">
                <a:latin typeface="+mj-ea"/>
              </a:rPr>
              <a:t> </a:t>
            </a:r>
            <a:r>
              <a:rPr lang="ko-KR" altLang="en-US" sz="800" kern="0" dirty="0">
                <a:latin typeface="+mj-ea"/>
              </a:rPr>
              <a:t>가중치는 </a:t>
            </a:r>
            <a:r>
              <a:rPr lang="en-US" altLang="ko-KR" sz="800" kern="0" dirty="0">
                <a:latin typeface="+mj-ea"/>
              </a:rPr>
              <a:t>1 (</a:t>
            </a:r>
            <a:r>
              <a:rPr lang="ko-KR" altLang="en-US" sz="800" kern="0" dirty="0">
                <a:latin typeface="+mj-ea"/>
              </a:rPr>
              <a:t>순위</a:t>
            </a:r>
            <a:r>
              <a:rPr lang="en-US" altLang="ko-KR" sz="800" kern="0" dirty="0">
                <a:latin typeface="+mj-ea"/>
              </a:rPr>
              <a:t>*1), </a:t>
            </a:r>
            <a:r>
              <a:rPr lang="ko-KR" altLang="en-US" sz="800" kern="0" dirty="0">
                <a:latin typeface="+mj-ea"/>
              </a:rPr>
              <a:t>오프쇼어 경기의 </a:t>
            </a:r>
            <a:r>
              <a:rPr lang="ko-KR" altLang="en-US" sz="800" kern="0" dirty="0" smtClean="0">
                <a:latin typeface="+mj-ea"/>
              </a:rPr>
              <a:t>순위 </a:t>
            </a:r>
            <a:endParaRPr lang="en-US" altLang="ko-KR" sz="800" kern="0" dirty="0">
              <a:latin typeface="+mj-ea"/>
            </a:endParaRPr>
          </a:p>
          <a:p>
            <a:pPr fontAlgn="base" latinLnBrk="1">
              <a:lnSpc>
                <a:spcPts val="900"/>
              </a:lnSpc>
            </a:pPr>
            <a:r>
              <a:rPr lang="en-US" altLang="ko-KR" sz="800" kern="0" dirty="0">
                <a:latin typeface="+mj-ea"/>
              </a:rPr>
              <a:t>      </a:t>
            </a:r>
            <a:r>
              <a:rPr lang="ko-KR" altLang="en-US" sz="800" kern="0" dirty="0">
                <a:latin typeface="+mj-ea"/>
              </a:rPr>
              <a:t>가중치는 </a:t>
            </a:r>
            <a:r>
              <a:rPr lang="en-US" altLang="ko-KR" sz="800" kern="0" dirty="0">
                <a:latin typeface="+mj-ea"/>
              </a:rPr>
              <a:t>3(</a:t>
            </a:r>
            <a:r>
              <a:rPr lang="ko-KR" altLang="en-US" sz="800" kern="0" dirty="0">
                <a:latin typeface="+mj-ea"/>
              </a:rPr>
              <a:t>순위</a:t>
            </a:r>
            <a:r>
              <a:rPr lang="en-US" altLang="ko-KR" sz="800" kern="0" dirty="0">
                <a:latin typeface="+mj-ea"/>
              </a:rPr>
              <a:t>*3)</a:t>
            </a:r>
            <a:r>
              <a:rPr lang="ko-KR" altLang="en-US" sz="800" kern="0" dirty="0">
                <a:latin typeface="+mj-ea"/>
              </a:rPr>
              <a:t>이다</a:t>
            </a:r>
            <a:r>
              <a:rPr lang="en-US" altLang="ko-KR" sz="800" kern="0" dirty="0">
                <a:latin typeface="+mj-ea"/>
              </a:rPr>
              <a:t>.</a:t>
            </a:r>
          </a:p>
          <a:p>
            <a:pPr fontAlgn="base" latinLnBrk="1">
              <a:lnSpc>
                <a:spcPts val="900"/>
              </a:lnSpc>
            </a:pPr>
            <a:r>
              <a:rPr lang="en-US" altLang="ko-KR" sz="800" kern="0" dirty="0" smtClean="0">
                <a:latin typeface="+mj-ea"/>
              </a:rPr>
              <a:t>14.4 </a:t>
            </a:r>
            <a:r>
              <a:rPr lang="ko-KR" altLang="en-US" sz="800" kern="0" dirty="0" smtClean="0">
                <a:latin typeface="+mj-ea"/>
              </a:rPr>
              <a:t>오프쇼어의 경우</a:t>
            </a:r>
            <a:r>
              <a:rPr lang="en-US" altLang="ko-KR" sz="800" kern="0" dirty="0" smtClean="0">
                <a:latin typeface="+mj-ea"/>
              </a:rPr>
              <a:t>, </a:t>
            </a:r>
            <a:r>
              <a:rPr lang="ko-KR" altLang="en-US" sz="800" kern="0" dirty="0" smtClean="0">
                <a:latin typeface="+mj-ea"/>
              </a:rPr>
              <a:t>각 보트마다 개별 타임 리미트를 적용한다</a:t>
            </a:r>
            <a:r>
              <a:rPr lang="en-US" altLang="ko-KR" sz="800" kern="0" dirty="0" smtClean="0">
                <a:latin typeface="+mj-ea"/>
              </a:rPr>
              <a:t>.</a:t>
            </a:r>
            <a:endParaRPr lang="ko-KR" altLang="en-US" sz="800" kern="0" dirty="0">
              <a:latin typeface="+mj-ea"/>
            </a:endParaRPr>
          </a:p>
          <a:p>
            <a:pPr fontAlgn="base" latinLnBrk="1">
              <a:lnSpc>
                <a:spcPts val="900"/>
              </a:lnSpc>
            </a:pPr>
            <a:r>
              <a:rPr lang="en-US" altLang="ko-KR" sz="800" kern="0" dirty="0" smtClean="0">
                <a:latin typeface="+mj-ea"/>
              </a:rPr>
              <a:t>14.5 </a:t>
            </a:r>
            <a:r>
              <a:rPr lang="ko-KR" altLang="en-US" sz="800" kern="0" dirty="0" smtClean="0">
                <a:latin typeface="+mj-ea"/>
              </a:rPr>
              <a:t>경기 결과는 </a:t>
            </a:r>
            <a:r>
              <a:rPr lang="en-US" altLang="ko-KR" sz="800" kern="0" dirty="0" smtClean="0">
                <a:latin typeface="+mj-ea"/>
              </a:rPr>
              <a:t>PCS (Polar Curve Scoring)</a:t>
            </a:r>
            <a:r>
              <a:rPr lang="ko-KR" altLang="en-US" sz="800" kern="0" dirty="0" smtClean="0">
                <a:latin typeface="+mj-ea"/>
              </a:rPr>
              <a:t>에 </a:t>
            </a:r>
            <a:r>
              <a:rPr lang="ko-KR" altLang="en-US" sz="800" kern="0" dirty="0">
                <a:latin typeface="+mj-ea"/>
              </a:rPr>
              <a:t>따라 계산한 </a:t>
            </a:r>
            <a:r>
              <a:rPr lang="ko-KR" altLang="en-US" sz="800" kern="0" dirty="0" smtClean="0">
                <a:latin typeface="+mj-ea"/>
              </a:rPr>
              <a:t>수</a:t>
            </a:r>
            <a:r>
              <a:rPr lang="ko-KR" altLang="en-US" sz="800" kern="0" dirty="0">
                <a:latin typeface="+mj-ea"/>
              </a:rPr>
              <a:t>정</a:t>
            </a:r>
            <a:r>
              <a:rPr lang="ko-KR" altLang="en-US" sz="800" kern="0" dirty="0" smtClean="0">
                <a:latin typeface="+mj-ea"/>
              </a:rPr>
              <a:t>시간</a:t>
            </a:r>
            <a:endParaRPr lang="en-US" altLang="ko-KR" sz="800" kern="0" dirty="0">
              <a:latin typeface="+mj-ea"/>
            </a:endParaRPr>
          </a:p>
          <a:p>
            <a:pPr fontAlgn="base" latinLnBrk="1">
              <a:lnSpc>
                <a:spcPts val="900"/>
              </a:lnSpc>
            </a:pPr>
            <a:r>
              <a:rPr lang="en-US" altLang="ko-KR" sz="800" kern="0" dirty="0">
                <a:latin typeface="+mj-ea"/>
              </a:rPr>
              <a:t>      </a:t>
            </a:r>
            <a:r>
              <a:rPr lang="ko-KR" altLang="en-US" sz="800" kern="0" dirty="0">
                <a:latin typeface="+mj-ea"/>
              </a:rPr>
              <a:t>에 따른다</a:t>
            </a:r>
            <a:r>
              <a:rPr lang="en-US" altLang="ko-KR" sz="800" kern="0" dirty="0" smtClean="0">
                <a:latin typeface="+mj-ea"/>
              </a:rPr>
              <a:t>.</a:t>
            </a:r>
          </a:p>
          <a:p>
            <a:pPr fontAlgn="base" latinLnBrk="1">
              <a:lnSpc>
                <a:spcPts val="900"/>
              </a:lnSpc>
            </a:pPr>
            <a:r>
              <a:rPr lang="en-US" altLang="ko-KR" sz="800" kern="0" dirty="0" smtClean="0">
                <a:latin typeface="+mj-ea"/>
              </a:rPr>
              <a:t>14.6 </a:t>
            </a:r>
            <a:r>
              <a:rPr lang="ko-KR" altLang="en-US" sz="800" kern="0" dirty="0" smtClean="0">
                <a:latin typeface="+mj-ea"/>
              </a:rPr>
              <a:t>대회가 </a:t>
            </a:r>
            <a:r>
              <a:rPr lang="ko-KR" altLang="en-US" sz="800" kern="0" dirty="0">
                <a:latin typeface="+mj-ea"/>
              </a:rPr>
              <a:t>성립되기 위해서는 </a:t>
            </a:r>
            <a:r>
              <a:rPr lang="en-US" altLang="ko-KR" sz="800" kern="0" dirty="0">
                <a:latin typeface="+mj-ea"/>
              </a:rPr>
              <a:t>1</a:t>
            </a:r>
            <a:r>
              <a:rPr lang="ko-KR" altLang="en-US" sz="800" kern="0" dirty="0">
                <a:latin typeface="+mj-ea"/>
              </a:rPr>
              <a:t>경기가 완료되어야 한다</a:t>
            </a:r>
            <a:r>
              <a:rPr lang="en-US" altLang="ko-KR" sz="800" kern="0" dirty="0">
                <a:latin typeface="+mj-ea"/>
              </a:rPr>
              <a:t>.</a:t>
            </a:r>
            <a:endParaRPr lang="ko-KR" altLang="en-US" sz="800" kern="0" dirty="0">
              <a:latin typeface="+mj-ea"/>
            </a:endParaRPr>
          </a:p>
          <a:p>
            <a:pPr fontAlgn="base" latinLnBrk="1">
              <a:lnSpc>
                <a:spcPts val="900"/>
              </a:lnSpc>
            </a:pPr>
            <a:endParaRPr lang="ko-KR" altLang="en-US" sz="800" kern="0" dirty="0">
              <a:latin typeface="+mj-ea"/>
            </a:endParaRPr>
          </a:p>
          <a:p>
            <a:pPr marL="0" marR="0" indent="0" fontAlgn="base" latinLnBrk="1">
              <a:lnSpc>
                <a:spcPts val="900"/>
              </a:lnSpc>
              <a:spcBef>
                <a:spcPts val="0"/>
              </a:spcBef>
              <a:spcAft>
                <a:spcPts val="0"/>
              </a:spcAft>
            </a:pPr>
            <a:endParaRPr lang="ko-KR" altLang="en-US" sz="800" kern="0" spc="0" dirty="0">
              <a:effectLst/>
              <a:latin typeface="+mj-ea"/>
              <a:ea typeface="+mj-ea"/>
            </a:endParaRPr>
          </a:p>
          <a:p>
            <a:pPr marL="0" marR="0" indent="0" fontAlgn="base" latinLnBrk="1">
              <a:lnSpc>
                <a:spcPts val="900"/>
              </a:lnSpc>
              <a:spcBef>
                <a:spcPts val="0"/>
              </a:spcBef>
              <a:spcAft>
                <a:spcPts val="0"/>
              </a:spcAft>
            </a:pPr>
            <a:r>
              <a:rPr lang="en-US" altLang="ko-KR" sz="800" b="1" kern="0" spc="0" dirty="0">
                <a:effectLst/>
                <a:latin typeface="+mj-ea"/>
                <a:ea typeface="+mj-ea"/>
              </a:rPr>
              <a:t>15. </a:t>
            </a:r>
            <a:r>
              <a:rPr lang="en-US" altLang="ko-KR" sz="800" b="1" kern="0" spc="0" dirty="0" smtClean="0">
                <a:solidFill>
                  <a:srgbClr val="0000FF"/>
                </a:solidFill>
                <a:effectLst/>
                <a:latin typeface="+mj-ea"/>
                <a:ea typeface="+mj-ea"/>
              </a:rPr>
              <a:t>[</a:t>
            </a:r>
            <a:r>
              <a:rPr lang="en-US" altLang="ko-KR" sz="800" b="1" kern="0" dirty="0" smtClean="0">
                <a:solidFill>
                  <a:srgbClr val="0000FF"/>
                </a:solidFill>
                <a:latin typeface="+mj-ea"/>
                <a:ea typeface="+mj-ea"/>
              </a:rPr>
              <a:t>NP]</a:t>
            </a:r>
            <a:r>
              <a:rPr lang="en-US" altLang="ko-KR" sz="800" b="1" kern="0" spc="0" dirty="0" smtClean="0">
                <a:solidFill>
                  <a:srgbClr val="0000FF"/>
                </a:solidFill>
                <a:effectLst/>
                <a:latin typeface="+mj-ea"/>
                <a:ea typeface="+mj-ea"/>
              </a:rPr>
              <a:t>[</a:t>
            </a:r>
            <a:r>
              <a:rPr lang="en-US" altLang="ko-KR" sz="800" b="1" kern="0" spc="0" dirty="0" smtClean="0">
                <a:effectLst/>
                <a:latin typeface="+mj-ea"/>
                <a:ea typeface="+mj-ea"/>
              </a:rPr>
              <a:t>DP</a:t>
            </a:r>
            <a:r>
              <a:rPr lang="en-US" altLang="ko-KR" sz="800" b="1" kern="0" spc="0" dirty="0">
                <a:effectLst/>
                <a:latin typeface="+mj-ea"/>
                <a:ea typeface="+mj-ea"/>
              </a:rPr>
              <a:t>] </a:t>
            </a:r>
            <a:r>
              <a:rPr lang="ko-KR" altLang="en-US" sz="800" b="1" kern="0" spc="0" dirty="0">
                <a:effectLst/>
                <a:latin typeface="+mj-ea"/>
                <a:ea typeface="+mj-ea"/>
              </a:rPr>
              <a:t>정박</a:t>
            </a:r>
            <a:endParaRPr lang="ko-KR" altLang="en-US" sz="800" kern="0" spc="0" dirty="0">
              <a:effectLst/>
              <a:latin typeface="+mj-ea"/>
              <a:ea typeface="+mj-ea"/>
            </a:endParaRPr>
          </a:p>
          <a:p>
            <a:pPr marL="0" marR="0" indent="0" fontAlgn="base" latinLnBrk="1">
              <a:lnSpc>
                <a:spcPts val="900"/>
              </a:lnSpc>
              <a:spcBef>
                <a:spcPts val="0"/>
              </a:spcBef>
              <a:spcAft>
                <a:spcPts val="0"/>
              </a:spcAft>
            </a:pPr>
            <a:r>
              <a:rPr lang="ko-KR" altLang="en-US" sz="800" kern="0" spc="0" dirty="0" err="1">
                <a:effectLst/>
                <a:latin typeface="+mj-ea"/>
                <a:ea typeface="+mj-ea"/>
              </a:rPr>
              <a:t>항내에</a:t>
            </a:r>
            <a:r>
              <a:rPr lang="ko-KR" altLang="en-US" sz="800" kern="0" spc="0" dirty="0">
                <a:effectLst/>
                <a:latin typeface="+mj-ea"/>
                <a:ea typeface="+mj-ea"/>
              </a:rPr>
              <a:t> 있는 동안</a:t>
            </a:r>
            <a:r>
              <a:rPr lang="en-US" altLang="ko-KR" sz="800" kern="0" spc="0" dirty="0">
                <a:effectLst/>
                <a:latin typeface="+mj-ea"/>
                <a:ea typeface="+mj-ea"/>
              </a:rPr>
              <a:t>, </a:t>
            </a:r>
            <a:r>
              <a:rPr lang="ko-KR" altLang="en-US" sz="800" kern="0" spc="0" dirty="0">
                <a:effectLst/>
                <a:latin typeface="+mj-ea"/>
                <a:ea typeface="+mj-ea"/>
              </a:rPr>
              <a:t>보트는 지정된 장소에 정박하여야 한다</a:t>
            </a:r>
            <a:r>
              <a:rPr lang="en-US" altLang="ko-KR" sz="800" kern="0" spc="0" dirty="0">
                <a:effectLst/>
                <a:latin typeface="+mj-ea"/>
                <a:ea typeface="+mj-ea"/>
              </a:rPr>
              <a:t>.</a:t>
            </a:r>
          </a:p>
          <a:p>
            <a:pPr marL="0" marR="0" indent="0" fontAlgn="base" latinLnBrk="1">
              <a:lnSpc>
                <a:spcPts val="900"/>
              </a:lnSpc>
              <a:spcBef>
                <a:spcPts val="0"/>
              </a:spcBef>
              <a:spcAft>
                <a:spcPts val="0"/>
              </a:spcAft>
            </a:pPr>
            <a:endParaRPr lang="ko-KR" altLang="en-US" sz="800" kern="0" spc="0" dirty="0">
              <a:effectLst/>
              <a:latin typeface="+mj-ea"/>
              <a:ea typeface="+mj-ea"/>
            </a:endParaRPr>
          </a:p>
          <a:p>
            <a:pPr marL="0" marR="0" indent="0" fontAlgn="base" latinLnBrk="1">
              <a:lnSpc>
                <a:spcPts val="900"/>
              </a:lnSpc>
              <a:spcBef>
                <a:spcPts val="0"/>
              </a:spcBef>
              <a:spcAft>
                <a:spcPts val="0"/>
              </a:spcAft>
            </a:pPr>
            <a:r>
              <a:rPr lang="en-US" altLang="ko-KR" sz="800" b="1" kern="0" spc="0" dirty="0">
                <a:effectLst/>
                <a:latin typeface="+mj-ea"/>
                <a:ea typeface="+mj-ea"/>
              </a:rPr>
              <a:t>16. </a:t>
            </a:r>
            <a:r>
              <a:rPr lang="en-US" altLang="ko-KR" sz="800" b="1" kern="0" spc="0" dirty="0" smtClean="0">
                <a:solidFill>
                  <a:srgbClr val="0000FF"/>
                </a:solidFill>
                <a:effectLst/>
                <a:latin typeface="+mj-ea"/>
                <a:ea typeface="+mj-ea"/>
              </a:rPr>
              <a:t>[NP][</a:t>
            </a:r>
            <a:r>
              <a:rPr lang="en-US" altLang="ko-KR" sz="800" b="1" kern="0" spc="0" dirty="0" smtClean="0">
                <a:effectLst/>
                <a:latin typeface="+mj-ea"/>
                <a:ea typeface="+mj-ea"/>
              </a:rPr>
              <a:t>DP</a:t>
            </a:r>
            <a:r>
              <a:rPr lang="en-US" altLang="ko-KR" sz="800" b="1" kern="0" spc="0" dirty="0">
                <a:effectLst/>
                <a:latin typeface="+mj-ea"/>
                <a:ea typeface="+mj-ea"/>
              </a:rPr>
              <a:t>] </a:t>
            </a:r>
            <a:r>
              <a:rPr lang="ko-KR" altLang="en-US" sz="800" b="1" kern="0" spc="0" dirty="0" err="1">
                <a:effectLst/>
                <a:latin typeface="+mj-ea"/>
                <a:ea typeface="+mj-ea"/>
              </a:rPr>
              <a:t>육상올리기</a:t>
            </a:r>
            <a:r>
              <a:rPr lang="ko-KR" altLang="en-US" sz="800" b="1" kern="0" spc="0" dirty="0">
                <a:effectLst/>
                <a:latin typeface="+mj-ea"/>
                <a:ea typeface="+mj-ea"/>
              </a:rPr>
              <a:t> 제한</a:t>
            </a:r>
            <a:endParaRPr lang="ko-KR" altLang="en-US" sz="800" kern="0" spc="0" dirty="0">
              <a:effectLst/>
              <a:latin typeface="+mj-ea"/>
              <a:ea typeface="+mj-ea"/>
            </a:endParaRPr>
          </a:p>
          <a:p>
            <a:pPr algn="just" latinLnBrk="1">
              <a:lnSpc>
                <a:spcPct val="107000"/>
              </a:lnSpc>
              <a:spcAft>
                <a:spcPts val="800"/>
              </a:spcAft>
            </a:pPr>
            <a:r>
              <a:rPr lang="ko-KR"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등록을 마친 이후</a:t>
            </a:r>
            <a:r>
              <a:rPr lang="en-US"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 </a:t>
            </a:r>
            <a:r>
              <a:rPr lang="ko-KR"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대회기간 동안에는 선체 보수를 위하여 기술위원회의사전 서면허가를 받은 경우를 제외하고</a:t>
            </a:r>
            <a:r>
              <a:rPr lang="en-US"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 </a:t>
            </a:r>
            <a:r>
              <a:rPr lang="ko-KR"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모든 보트는 대회기간 중 </a:t>
            </a:r>
            <a:r>
              <a:rPr lang="ko-KR" altLang="ko-KR" sz="800" kern="100" dirty="0" err="1">
                <a:effectLst/>
                <a:latin typeface="맑은 고딕" panose="020B0503020000020004" pitchFamily="50" charset="-127"/>
                <a:ea typeface="맑은 고딕" panose="020B0503020000020004" pitchFamily="50" charset="-127"/>
                <a:cs typeface="Times New Roman" panose="02020603050405020304" pitchFamily="18" charset="0"/>
              </a:rPr>
              <a:t>육상올리기를</a:t>
            </a:r>
            <a:r>
              <a:rPr lang="ko-KR"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 할 수 없다</a:t>
            </a:r>
            <a:r>
              <a:rPr lang="en-US"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 </a:t>
            </a:r>
            <a:r>
              <a:rPr lang="ko-KR"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사전 승인을 받은 경우를 포함하여 모든 보트는 선체를 들어 올리거나 기울여 수선 아래를 청소하거나 다듬기를 하는 것은 허용되지 않으며</a:t>
            </a:r>
            <a:r>
              <a:rPr lang="en-US"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 </a:t>
            </a:r>
            <a:r>
              <a:rPr lang="ko-KR"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부가물의 탈착도 금지된다</a:t>
            </a:r>
            <a:r>
              <a:rPr lang="en-US"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a:t>
            </a:r>
            <a:endParaRPr lang="ko-KR"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p>
            <a:pPr marL="0" marR="0" indent="0" fontAlgn="base" latinLnBrk="1">
              <a:lnSpc>
                <a:spcPts val="900"/>
              </a:lnSpc>
              <a:spcBef>
                <a:spcPts val="0"/>
              </a:spcBef>
              <a:spcAft>
                <a:spcPts val="0"/>
              </a:spcAft>
            </a:pPr>
            <a:endParaRPr lang="ko-KR" altLang="en-US" sz="800" kern="0" spc="0" dirty="0">
              <a:solidFill>
                <a:srgbClr val="000000"/>
              </a:solidFill>
              <a:effectLst/>
              <a:latin typeface="+mj-ea"/>
              <a:ea typeface="+mj-ea"/>
            </a:endParaRPr>
          </a:p>
          <a:p>
            <a:pPr marL="0" marR="0" indent="0" fontAlgn="base" latinLnBrk="1">
              <a:lnSpc>
                <a:spcPts val="900"/>
              </a:lnSpc>
              <a:spcBef>
                <a:spcPts val="0"/>
              </a:spcBef>
              <a:spcAft>
                <a:spcPts val="0"/>
              </a:spcAft>
            </a:pPr>
            <a:r>
              <a:rPr lang="en-US" altLang="ko-KR" sz="800" b="1" kern="0" spc="0" dirty="0">
                <a:solidFill>
                  <a:srgbClr val="000000"/>
                </a:solidFill>
                <a:effectLst/>
                <a:latin typeface="+mj-ea"/>
                <a:ea typeface="+mj-ea"/>
              </a:rPr>
              <a:t>17. </a:t>
            </a:r>
            <a:r>
              <a:rPr lang="ko-KR" altLang="en-US" sz="800" b="1" kern="0" spc="0" dirty="0">
                <a:solidFill>
                  <a:srgbClr val="000000"/>
                </a:solidFill>
                <a:effectLst/>
                <a:latin typeface="+mj-ea"/>
                <a:ea typeface="+mj-ea"/>
              </a:rPr>
              <a:t>미디어 권한</a:t>
            </a:r>
            <a:endParaRPr lang="ko-KR" altLang="en-US" sz="800" kern="0" spc="0" dirty="0">
              <a:solidFill>
                <a:srgbClr val="000000"/>
              </a:solidFill>
              <a:effectLst/>
              <a:latin typeface="+mj-ea"/>
              <a:ea typeface="+mj-ea"/>
            </a:endParaRPr>
          </a:p>
          <a:p>
            <a:pPr marL="0" marR="0" indent="0" fontAlgn="base" latinLnBrk="1">
              <a:lnSpc>
                <a:spcPts val="900"/>
              </a:lnSpc>
              <a:spcBef>
                <a:spcPts val="0"/>
              </a:spcBef>
              <a:spcAft>
                <a:spcPts val="0"/>
              </a:spcAft>
            </a:pPr>
            <a:r>
              <a:rPr lang="en-US" altLang="ko-KR" sz="800" kern="0" spc="0" dirty="0">
                <a:solidFill>
                  <a:srgbClr val="000000"/>
                </a:solidFill>
                <a:effectLst/>
                <a:latin typeface="+mj-ea"/>
                <a:ea typeface="+mj-ea"/>
              </a:rPr>
              <a:t>- </a:t>
            </a:r>
            <a:r>
              <a:rPr lang="ko-KR" altLang="en-US" sz="800" kern="0" spc="0" dirty="0">
                <a:solidFill>
                  <a:srgbClr val="000000"/>
                </a:solidFill>
                <a:effectLst/>
                <a:latin typeface="+mj-ea"/>
                <a:ea typeface="+mj-ea"/>
              </a:rPr>
              <a:t>대회에 참가한 보트</a:t>
            </a:r>
            <a:r>
              <a:rPr lang="en-US" altLang="ko-KR" sz="800" kern="0" spc="0" dirty="0">
                <a:solidFill>
                  <a:srgbClr val="000000"/>
                </a:solidFill>
                <a:effectLst/>
                <a:latin typeface="+mj-ea"/>
                <a:ea typeface="+mj-ea"/>
              </a:rPr>
              <a:t>, </a:t>
            </a:r>
            <a:r>
              <a:rPr lang="ko-KR" altLang="en-US" sz="800" kern="0" spc="0" dirty="0">
                <a:solidFill>
                  <a:srgbClr val="000000"/>
                </a:solidFill>
                <a:effectLst/>
                <a:latin typeface="+mj-ea"/>
                <a:ea typeface="+mj-ea"/>
              </a:rPr>
              <a:t>선수 및 관련자를 촬영한 사진 및 동영상을 배포용으로 또는 방송</a:t>
            </a:r>
            <a:r>
              <a:rPr lang="en-US" altLang="ko-KR" sz="800" kern="0" spc="0" dirty="0">
                <a:solidFill>
                  <a:srgbClr val="000000"/>
                </a:solidFill>
                <a:effectLst/>
                <a:latin typeface="+mj-ea"/>
                <a:ea typeface="+mj-ea"/>
              </a:rPr>
              <a:t>, </a:t>
            </a:r>
            <a:r>
              <a:rPr lang="ko-KR" altLang="en-US" sz="800" kern="0" spc="0" dirty="0">
                <a:solidFill>
                  <a:srgbClr val="000000"/>
                </a:solidFill>
                <a:effectLst/>
                <a:latin typeface="+mj-ea"/>
                <a:ea typeface="+mj-ea"/>
              </a:rPr>
              <a:t>광고</a:t>
            </a:r>
            <a:r>
              <a:rPr lang="en-US" altLang="ko-KR" sz="800" kern="0" spc="0" dirty="0">
                <a:solidFill>
                  <a:srgbClr val="000000"/>
                </a:solidFill>
                <a:effectLst/>
                <a:latin typeface="+mj-ea"/>
                <a:ea typeface="+mj-ea"/>
              </a:rPr>
              <a:t>, </a:t>
            </a:r>
            <a:r>
              <a:rPr lang="ko-KR" altLang="en-US" sz="800" kern="0" spc="0" dirty="0">
                <a:solidFill>
                  <a:srgbClr val="000000"/>
                </a:solidFill>
                <a:effectLst/>
                <a:latin typeface="+mj-ea"/>
                <a:ea typeface="+mj-ea"/>
              </a:rPr>
              <a:t>기사로 사용하는 권리는 </a:t>
            </a:r>
            <a:r>
              <a:rPr lang="en-US" altLang="ko-KR" sz="800" kern="0" spc="0" dirty="0">
                <a:solidFill>
                  <a:srgbClr val="000000"/>
                </a:solidFill>
                <a:effectLst/>
                <a:latin typeface="+mj-ea"/>
                <a:ea typeface="+mj-ea"/>
              </a:rPr>
              <a:t>OA </a:t>
            </a:r>
            <a:r>
              <a:rPr lang="ko-KR" altLang="en-US" sz="800" kern="0" spc="0" dirty="0">
                <a:solidFill>
                  <a:srgbClr val="000000"/>
                </a:solidFill>
                <a:effectLst/>
                <a:latin typeface="+mj-ea"/>
                <a:ea typeface="+mj-ea"/>
              </a:rPr>
              <a:t>또는 </a:t>
            </a:r>
            <a:r>
              <a:rPr lang="en-US" altLang="ko-KR" sz="800" kern="0" spc="0" dirty="0">
                <a:solidFill>
                  <a:srgbClr val="000000"/>
                </a:solidFill>
                <a:effectLst/>
                <a:latin typeface="+mj-ea"/>
                <a:ea typeface="+mj-ea"/>
              </a:rPr>
              <a:t>OA</a:t>
            </a:r>
            <a:r>
              <a:rPr lang="ko-KR" altLang="en-US" sz="800" kern="0" spc="0" dirty="0">
                <a:solidFill>
                  <a:srgbClr val="000000"/>
                </a:solidFill>
                <a:effectLst/>
                <a:latin typeface="+mj-ea"/>
                <a:ea typeface="+mj-ea"/>
              </a:rPr>
              <a:t>의 스폰서에 있다</a:t>
            </a:r>
            <a:r>
              <a:rPr lang="en-US" altLang="ko-KR" sz="800" kern="0" spc="0" dirty="0">
                <a:solidFill>
                  <a:srgbClr val="000000"/>
                </a:solidFill>
                <a:effectLst/>
                <a:latin typeface="+mj-ea"/>
                <a:ea typeface="+mj-ea"/>
              </a:rPr>
              <a:t>.</a:t>
            </a:r>
            <a:endParaRPr lang="ko-KR" altLang="en-US" sz="800" kern="0" spc="0" dirty="0">
              <a:solidFill>
                <a:srgbClr val="000000"/>
              </a:solidFill>
              <a:effectLst/>
              <a:latin typeface="+mj-ea"/>
              <a:ea typeface="+mj-ea"/>
            </a:endParaRPr>
          </a:p>
        </p:txBody>
      </p:sp>
      <p:sp>
        <p:nvSpPr>
          <p:cNvPr id="11" name="TextBox 10">
            <a:extLst>
              <a:ext uri="{FF2B5EF4-FFF2-40B4-BE49-F238E27FC236}">
                <a16:creationId xmlns="" xmlns:a16="http://schemas.microsoft.com/office/drawing/2014/main" id="{6C9935AA-334D-46FB-A9DD-D68E88D00860}"/>
              </a:ext>
            </a:extLst>
          </p:cNvPr>
          <p:cNvSpPr txBox="1"/>
          <p:nvPr/>
        </p:nvSpPr>
        <p:spPr>
          <a:xfrm>
            <a:off x="3987865" y="4199086"/>
            <a:ext cx="3214071" cy="5478423"/>
          </a:xfrm>
          <a:prstGeom prst="rect">
            <a:avLst/>
          </a:prstGeom>
          <a:noFill/>
        </p:spPr>
        <p:txBody>
          <a:bodyPr wrap="square">
            <a:spAutoFit/>
          </a:bodyPr>
          <a:lstStyle/>
          <a:p>
            <a:pPr fontAlgn="base">
              <a:lnSpc>
                <a:spcPts val="700"/>
              </a:lnSpc>
            </a:pPr>
            <a:r>
              <a:rPr lang="en-US" altLang="ko-KR" sz="900" b="1"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9. </a:t>
            </a:r>
            <a:r>
              <a:rPr lang="en-US" altLang="ko-KR" sz="900" b="1" kern="0" dirty="0">
                <a:latin typeface="+mj-ea"/>
              </a:rPr>
              <a:t>[NP][DP] </a:t>
            </a:r>
            <a:r>
              <a:rPr lang="en-US" altLang="ko-KR" sz="900" b="1" kern="0" spc="0" dirty="0" smtClean="0">
                <a:effectLst/>
                <a:latin typeface="Arial" panose="020B0604020202020204" pitchFamily="34" charset="0"/>
                <a:ea typeface="맑은 고딕" panose="020B0503020000020004" pitchFamily="50" charset="-127"/>
                <a:cs typeface="Arial" panose="020B0604020202020204" pitchFamily="34" charset="0"/>
              </a:rPr>
              <a:t>MEASUREMENT</a:t>
            </a:r>
            <a:endParaRPr lang="en-US" altLang="ko-KR" sz="900" b="1" kern="0" spc="0" dirty="0">
              <a:effectLst/>
              <a:latin typeface="Arial" panose="020B0604020202020204" pitchFamily="34" charset="0"/>
              <a:cs typeface="Arial" panose="020B0604020202020204" pitchFamily="34" charset="0"/>
            </a:endParaRPr>
          </a:p>
          <a:p>
            <a:pPr marL="0" marR="0" indent="0" algn="l" fontAlgn="base" latinLnBrk="0">
              <a:lnSpc>
                <a:spcPts val="7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9.1 A boat and equipment shall be inspected for compliance with the OSR safety equipment regulations by 18:00 on </a:t>
            </a:r>
            <a:r>
              <a:rPr lang="en-US" altLang="ko-KR" sz="800" kern="0" spc="0" dirty="0" smtClean="0">
                <a:solidFill>
                  <a:srgbClr val="0000FF"/>
                </a:solidFill>
                <a:effectLst/>
                <a:latin typeface="Arial" panose="020B0604020202020204" pitchFamily="34" charset="0"/>
                <a:ea typeface="맑은 고딕" panose="020B0503020000020004" pitchFamily="50" charset="-127"/>
                <a:cs typeface="Arial" panose="020B0604020202020204" pitchFamily="34" charset="0"/>
              </a:rPr>
              <a:t>28</a:t>
            </a:r>
            <a:r>
              <a:rPr lang="en-US" altLang="ko-KR" sz="800" kern="0" spc="0" baseline="30000" dirty="0" smtClean="0">
                <a:solidFill>
                  <a:srgbClr val="0000FF"/>
                </a:solidFill>
                <a:effectLst/>
                <a:latin typeface="Arial" panose="020B0604020202020204" pitchFamily="34" charset="0"/>
                <a:ea typeface="맑은 고딕" panose="020B0503020000020004" pitchFamily="50" charset="-127"/>
                <a:cs typeface="Arial" panose="020B0604020202020204" pitchFamily="34" charset="0"/>
              </a:rPr>
              <a:t>th</a:t>
            </a:r>
            <a:r>
              <a:rPr lang="en-US" altLang="ko-KR" sz="800" kern="0" spc="0" dirty="0" smtClean="0">
                <a:solidFill>
                  <a:srgbClr val="0000FF"/>
                </a:solidFill>
                <a:effectLst/>
                <a:latin typeface="Arial" panose="020B0604020202020204" pitchFamily="34" charset="0"/>
                <a:ea typeface="맑은 고딕" panose="020B0503020000020004" pitchFamily="50" charset="-127"/>
                <a:cs typeface="Arial" panose="020B0604020202020204" pitchFamily="34" charset="0"/>
              </a:rPr>
              <a:t> of July,  2022</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Inspection place and time will be arranged and informed to a boat by the official inspector.</a:t>
            </a:r>
            <a:endParaRPr lang="en-US" altLang="ko-KR" sz="800" kern="0" spc="0" dirty="0">
              <a:effectLst/>
              <a:latin typeface="Arial" panose="020B0604020202020204" pitchFamily="34" charset="0"/>
              <a:cs typeface="Arial" panose="020B0604020202020204" pitchFamily="34" charset="0"/>
            </a:endParaRPr>
          </a:p>
          <a:p>
            <a:pPr marL="0" marR="0" indent="0" algn="l" fontAlgn="base" latinLnBrk="0">
              <a:lnSpc>
                <a:spcPts val="7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9.2 The technical committee may measure a boat or equipment at any time for compliance with her ORC certificate, </a:t>
            </a:r>
            <a:r>
              <a:rPr lang="en-US" altLang="ko-KR" sz="800" kern="0" spc="0" dirty="0" err="1">
                <a:effectLst/>
                <a:latin typeface="Arial" panose="020B0604020202020204" pitchFamily="34" charset="0"/>
                <a:ea typeface="맑은 고딕" panose="020B0503020000020004" pitchFamily="50" charset="-127"/>
                <a:cs typeface="Arial" panose="020B0604020202020204" pitchFamily="34" charset="0"/>
              </a:rPr>
              <a:t>NoR</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 and SI.</a:t>
            </a:r>
            <a:endParaRPr lang="en-US" altLang="ko-KR" sz="800" kern="0" spc="0" dirty="0">
              <a:effectLst/>
              <a:latin typeface="Arial" panose="020B0604020202020204" pitchFamily="34" charset="0"/>
              <a:cs typeface="Arial" panose="020B0604020202020204" pitchFamily="34" charset="0"/>
            </a:endParaRPr>
          </a:p>
          <a:p>
            <a:pPr marL="0" marR="0" indent="0" algn="l" fontAlgn="base" latinLnBrk="0">
              <a:lnSpc>
                <a:spcPts val="7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9.3 Failure to pass the safety inspection may lead to the boat’s entry cancellation or disqualification of the race.</a:t>
            </a:r>
          </a:p>
          <a:p>
            <a:pPr marL="0" marR="0" indent="0" algn="l" fontAlgn="base" latinLnBrk="0">
              <a:lnSpc>
                <a:spcPts val="700"/>
              </a:lnSpc>
              <a:spcBef>
                <a:spcPts val="0"/>
              </a:spcBef>
              <a:spcAft>
                <a:spcPts val="0"/>
              </a:spcAft>
            </a:pPr>
            <a:endParaRPr lang="en-US" altLang="ko-KR" sz="800" kern="0" spc="0" dirty="0">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700"/>
              </a:lnSpc>
              <a:spcBef>
                <a:spcPts val="0"/>
              </a:spcBef>
              <a:spcAft>
                <a:spcPts val="0"/>
              </a:spcAft>
            </a:pPr>
            <a:endParaRPr lang="en-US" altLang="ko-KR" sz="800" kern="0" spc="0" dirty="0">
              <a:effectLst/>
              <a:latin typeface="Arial" panose="020B0604020202020204" pitchFamily="34" charset="0"/>
              <a:cs typeface="Arial" panose="020B0604020202020204" pitchFamily="34" charset="0"/>
            </a:endParaRPr>
          </a:p>
          <a:p>
            <a:pPr marL="0" marR="0" indent="0" algn="just" fontAlgn="base" latinLnBrk="1">
              <a:lnSpc>
                <a:spcPts val="700"/>
              </a:lnSpc>
              <a:spcBef>
                <a:spcPts val="0"/>
              </a:spcBef>
              <a:spcAft>
                <a:spcPts val="0"/>
              </a:spcAft>
            </a:pPr>
            <a:r>
              <a:rPr lang="en-US" altLang="ko-KR" sz="900" b="1" kern="0" spc="0" dirty="0">
                <a:effectLst/>
                <a:latin typeface="Arial" panose="020B0604020202020204" pitchFamily="34" charset="0"/>
                <a:ea typeface="맑은 고딕" panose="020B0503020000020004" pitchFamily="50" charset="-127"/>
                <a:cs typeface="Arial" panose="020B0604020202020204" pitchFamily="34" charset="0"/>
              </a:rPr>
              <a:t>10. SAILING INSTRUCTIONS</a:t>
            </a:r>
            <a:endParaRPr lang="en-US" altLang="ko-KR" sz="900" b="1" kern="0" spc="0" dirty="0">
              <a:effectLst/>
              <a:latin typeface="Arial" panose="020B0604020202020204" pitchFamily="34" charset="0"/>
              <a:cs typeface="Arial" panose="020B0604020202020204" pitchFamily="34" charset="0"/>
            </a:endParaRPr>
          </a:p>
          <a:p>
            <a:pPr marL="0" marR="0" indent="0" algn="l" fontAlgn="base" latinLnBrk="0">
              <a:lnSpc>
                <a:spcPts val="7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Sailing Instructions will be available on Official web site and Notice board located in the Race Office.</a:t>
            </a:r>
          </a:p>
          <a:p>
            <a:pPr marL="0" marR="0" indent="0" algn="l" fontAlgn="base" latinLnBrk="0">
              <a:lnSpc>
                <a:spcPts val="700"/>
              </a:lnSpc>
              <a:spcBef>
                <a:spcPts val="0"/>
              </a:spcBef>
              <a:spcAft>
                <a:spcPts val="0"/>
              </a:spcAft>
            </a:pPr>
            <a:endParaRPr lang="en-US" altLang="ko-KR" sz="900" b="1" kern="0" spc="0" dirty="0">
              <a:effectLst/>
              <a:latin typeface="Arial" panose="020B0604020202020204" pitchFamily="34" charset="0"/>
              <a:cs typeface="Arial" panose="020B0604020202020204" pitchFamily="34" charset="0"/>
            </a:endParaRPr>
          </a:p>
          <a:p>
            <a:pPr marL="0" marR="0" indent="0" algn="just" fontAlgn="base" latinLnBrk="1">
              <a:lnSpc>
                <a:spcPts val="700"/>
              </a:lnSpc>
              <a:spcBef>
                <a:spcPts val="0"/>
              </a:spcBef>
              <a:spcAft>
                <a:spcPts val="0"/>
              </a:spcAft>
            </a:pPr>
            <a:r>
              <a:rPr lang="en-US" altLang="ko-KR" sz="900" b="1" kern="0" spc="0" dirty="0">
                <a:effectLst/>
                <a:latin typeface="Arial" panose="020B0604020202020204" pitchFamily="34" charset="0"/>
                <a:ea typeface="맑은 고딕" panose="020B0503020000020004" pitchFamily="50" charset="-127"/>
                <a:cs typeface="Arial" panose="020B0604020202020204" pitchFamily="34" charset="0"/>
              </a:rPr>
              <a:t>11. VENUE</a:t>
            </a:r>
            <a:endParaRPr lang="en-US" altLang="ko-KR" sz="900" b="1" kern="0" spc="0" dirty="0">
              <a:effectLst/>
              <a:latin typeface="Arial" panose="020B0604020202020204" pitchFamily="34" charset="0"/>
              <a:cs typeface="Arial" panose="020B0604020202020204" pitchFamily="34" charset="0"/>
            </a:endParaRPr>
          </a:p>
          <a:p>
            <a:pPr marL="0" marR="0" indent="0" algn="l" fontAlgn="base" latinLnBrk="0">
              <a:lnSpc>
                <a:spcPts val="7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[Attachment 2] shows the location of the race office and racing areas.</a:t>
            </a:r>
          </a:p>
          <a:p>
            <a:pPr marL="0" marR="0" indent="0" algn="l" fontAlgn="base" latinLnBrk="0">
              <a:lnSpc>
                <a:spcPts val="700"/>
              </a:lnSpc>
              <a:spcBef>
                <a:spcPts val="0"/>
              </a:spcBef>
              <a:spcAft>
                <a:spcPts val="0"/>
              </a:spcAft>
            </a:pPr>
            <a:endParaRPr lang="en-US" altLang="ko-KR" sz="900" b="1" kern="0" spc="0" dirty="0">
              <a:effectLst/>
              <a:latin typeface="Arial" panose="020B0604020202020204" pitchFamily="34" charset="0"/>
              <a:cs typeface="Arial" panose="020B0604020202020204" pitchFamily="34" charset="0"/>
            </a:endParaRPr>
          </a:p>
          <a:p>
            <a:pPr marL="0" marR="0" indent="0" algn="just" fontAlgn="base" latinLnBrk="1">
              <a:lnSpc>
                <a:spcPts val="700"/>
              </a:lnSpc>
              <a:spcBef>
                <a:spcPts val="0"/>
              </a:spcBef>
              <a:spcAft>
                <a:spcPts val="0"/>
              </a:spcAft>
            </a:pPr>
            <a:r>
              <a:rPr lang="en-US" altLang="ko-KR" sz="900" b="1" kern="0" spc="0" dirty="0">
                <a:effectLst/>
                <a:latin typeface="Arial" panose="020B0604020202020204" pitchFamily="34" charset="0"/>
                <a:ea typeface="맑은 고딕" panose="020B0503020000020004" pitchFamily="50" charset="-127"/>
                <a:cs typeface="Arial" panose="020B0604020202020204" pitchFamily="34" charset="0"/>
              </a:rPr>
              <a:t>12. THE COURSES</a:t>
            </a:r>
            <a:endParaRPr lang="en-US" altLang="ko-KR" sz="900" b="1" kern="0" spc="0" dirty="0">
              <a:effectLst/>
              <a:latin typeface="Arial" panose="020B0604020202020204" pitchFamily="34" charset="0"/>
              <a:cs typeface="Arial" panose="020B0604020202020204" pitchFamily="34" charset="0"/>
            </a:endParaRPr>
          </a:p>
          <a:p>
            <a:pPr marL="0" marR="0" indent="0" algn="l" fontAlgn="base" latinLnBrk="0">
              <a:lnSpc>
                <a:spcPts val="7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[Attachment 3] shows the racing course.</a:t>
            </a:r>
          </a:p>
          <a:p>
            <a:pPr marL="0" marR="0" indent="0" algn="l" fontAlgn="base" latinLnBrk="0">
              <a:lnSpc>
                <a:spcPts val="700"/>
              </a:lnSpc>
              <a:spcBef>
                <a:spcPts val="0"/>
              </a:spcBef>
              <a:spcAft>
                <a:spcPts val="0"/>
              </a:spcAft>
            </a:pPr>
            <a:endParaRPr lang="en-US" altLang="ko-KR" sz="800" kern="0" spc="0" dirty="0">
              <a:effectLst/>
              <a:latin typeface="Arial" panose="020B0604020202020204" pitchFamily="34" charset="0"/>
              <a:cs typeface="Arial" panose="020B0604020202020204" pitchFamily="34" charset="0"/>
            </a:endParaRPr>
          </a:p>
          <a:p>
            <a:pPr marL="0" marR="0" indent="0" algn="just" fontAlgn="base" latinLnBrk="1">
              <a:lnSpc>
                <a:spcPts val="700"/>
              </a:lnSpc>
              <a:spcBef>
                <a:spcPts val="0"/>
              </a:spcBef>
              <a:spcAft>
                <a:spcPts val="0"/>
              </a:spcAft>
            </a:pPr>
            <a:r>
              <a:rPr lang="en-US" altLang="ko-KR" sz="800" b="1" kern="0" spc="0" dirty="0">
                <a:effectLst/>
                <a:latin typeface="Arial" panose="020B0604020202020204" pitchFamily="34" charset="0"/>
                <a:ea typeface="맑은 고딕" panose="020B0503020000020004" pitchFamily="50" charset="-127"/>
                <a:cs typeface="Arial" panose="020B0604020202020204" pitchFamily="34" charset="0"/>
              </a:rPr>
              <a:t>13. PENALTY SYSTEM</a:t>
            </a:r>
            <a:endParaRPr lang="en-US" altLang="ko-KR" sz="800" b="1" kern="0" spc="0" dirty="0">
              <a:effectLst/>
              <a:latin typeface="Arial" panose="020B0604020202020204" pitchFamily="34" charset="0"/>
              <a:cs typeface="Arial" panose="020B0604020202020204" pitchFamily="34" charset="0"/>
            </a:endParaRPr>
          </a:p>
          <a:p>
            <a:pPr marL="0" marR="0" indent="0" algn="l" fontAlgn="base" latinLnBrk="0">
              <a:lnSpc>
                <a:spcPts val="7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RRS 44.1 is changed so that the Two-Turns penalty is replaced by One-Turn penalty.</a:t>
            </a:r>
          </a:p>
          <a:p>
            <a:pPr marL="0" marR="0" indent="0" algn="l" fontAlgn="base" latinLnBrk="0">
              <a:lnSpc>
                <a:spcPts val="700"/>
              </a:lnSpc>
              <a:spcBef>
                <a:spcPts val="0"/>
              </a:spcBef>
              <a:spcAft>
                <a:spcPts val="0"/>
              </a:spcAft>
            </a:pPr>
            <a:endParaRPr lang="en-US" altLang="ko-KR" sz="800" kern="0" spc="0" dirty="0">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700"/>
              </a:lnSpc>
              <a:spcBef>
                <a:spcPts val="0"/>
              </a:spcBef>
              <a:spcAft>
                <a:spcPts val="0"/>
              </a:spcAft>
            </a:pPr>
            <a:endParaRPr lang="en-US" altLang="ko-KR" sz="800" kern="0" spc="0" dirty="0">
              <a:effectLst/>
              <a:latin typeface="Arial" panose="020B0604020202020204" pitchFamily="34" charset="0"/>
              <a:cs typeface="Arial" panose="020B0604020202020204" pitchFamily="34" charset="0"/>
            </a:endParaRPr>
          </a:p>
          <a:p>
            <a:pPr marL="0" marR="0" indent="0" algn="just" fontAlgn="base" latinLnBrk="1">
              <a:lnSpc>
                <a:spcPts val="700"/>
              </a:lnSpc>
              <a:spcBef>
                <a:spcPts val="0"/>
              </a:spcBef>
              <a:spcAft>
                <a:spcPts val="0"/>
              </a:spcAft>
            </a:pPr>
            <a:r>
              <a:rPr lang="en-US" altLang="ko-KR" sz="900" b="1" kern="0" spc="0" dirty="0">
                <a:effectLst/>
                <a:latin typeface="Arial" panose="020B0604020202020204" pitchFamily="34" charset="0"/>
                <a:ea typeface="맑은 고딕" panose="020B0503020000020004" pitchFamily="50" charset="-127"/>
                <a:cs typeface="Arial" panose="020B0604020202020204" pitchFamily="34" charset="0"/>
              </a:rPr>
              <a:t>14. </a:t>
            </a:r>
            <a:r>
              <a:rPr lang="en-US" altLang="ko-KR" sz="900" b="1" kern="0" spc="0" dirty="0" smtClean="0">
                <a:effectLst/>
                <a:latin typeface="Arial" panose="020B0604020202020204" pitchFamily="34" charset="0"/>
                <a:ea typeface="맑은 고딕" panose="020B0503020000020004" pitchFamily="50" charset="-127"/>
                <a:cs typeface="Arial" panose="020B0604020202020204" pitchFamily="34" charset="0"/>
              </a:rPr>
              <a:t>SCORING</a:t>
            </a:r>
            <a:endParaRPr lang="en-US" altLang="ko-KR" sz="900" b="1" kern="0" spc="0" dirty="0">
              <a:effectLst/>
              <a:latin typeface="Arial" panose="020B0604020202020204" pitchFamily="34" charset="0"/>
              <a:cs typeface="Arial" panose="020B0604020202020204" pitchFamily="34" charset="0"/>
            </a:endParaRPr>
          </a:p>
          <a:p>
            <a:pPr fontAlgn="base">
              <a:lnSpc>
                <a:spcPts val="700"/>
              </a:lnSpc>
            </a:pPr>
            <a:r>
              <a:rPr lang="en-US" altLang="ko-KR" sz="800" kern="0" dirty="0" smtClean="0">
                <a:latin typeface="Arial Unicode MS" pitchFamily="50" charset="-127"/>
                <a:ea typeface="Arial Unicode MS" pitchFamily="50" charset="-127"/>
                <a:cs typeface="Arial Unicode MS" pitchFamily="50" charset="-127"/>
              </a:rPr>
              <a:t>14.1 RRS Appendix A and A5.3 shall apply.</a:t>
            </a:r>
          </a:p>
          <a:p>
            <a:pPr fontAlgn="base">
              <a:lnSpc>
                <a:spcPts val="700"/>
              </a:lnSpc>
            </a:pPr>
            <a:r>
              <a:rPr lang="en-US" altLang="ko-KR" sz="800" kern="0" dirty="0" smtClean="0">
                <a:latin typeface="Arial Unicode MS" pitchFamily="50" charset="-127"/>
                <a:ea typeface="Arial Unicode MS" pitchFamily="50" charset="-127"/>
                <a:cs typeface="Arial Unicode MS" pitchFamily="50" charset="-127"/>
              </a:rPr>
              <a:t>14.1 </a:t>
            </a:r>
            <a:r>
              <a:rPr lang="en-US" altLang="ko-KR" sz="800" dirty="0">
                <a:latin typeface="Arial Unicode MS" pitchFamily="50" charset="-127"/>
                <a:ea typeface="Arial Unicode MS" pitchFamily="50" charset="-127"/>
                <a:cs typeface="Arial Unicode MS" pitchFamily="50" charset="-127"/>
              </a:rPr>
              <a:t>The </a:t>
            </a:r>
            <a:r>
              <a:rPr lang="en-US" altLang="ko-KR" sz="800" dirty="0" smtClean="0">
                <a:latin typeface="Arial Unicode MS" pitchFamily="50" charset="-127"/>
                <a:ea typeface="Arial Unicode MS" pitchFamily="50" charset="-127"/>
                <a:cs typeface="Arial Unicode MS" pitchFamily="50" charset="-127"/>
              </a:rPr>
              <a:t>event score </a:t>
            </a:r>
            <a:r>
              <a:rPr lang="en-US" altLang="ko-KR" sz="800" dirty="0">
                <a:latin typeface="Arial Unicode MS" pitchFamily="50" charset="-127"/>
                <a:ea typeface="Arial Unicode MS" pitchFamily="50" charset="-127"/>
                <a:cs typeface="Arial Unicode MS" pitchFamily="50" charset="-127"/>
              </a:rPr>
              <a:t>of the boat </a:t>
            </a:r>
            <a:r>
              <a:rPr lang="en-US" altLang="ko-KR" sz="800" dirty="0" smtClean="0">
                <a:latin typeface="Arial Unicode MS" pitchFamily="50" charset="-127"/>
                <a:ea typeface="Arial Unicode MS" pitchFamily="50" charset="-127"/>
                <a:cs typeface="Arial Unicode MS" pitchFamily="50" charset="-127"/>
              </a:rPr>
              <a:t>is the summation </a:t>
            </a:r>
            <a:r>
              <a:rPr lang="en-US" altLang="ko-KR" sz="800" dirty="0">
                <a:latin typeface="Arial Unicode MS" pitchFamily="50" charset="-127"/>
                <a:ea typeface="Arial Unicode MS" pitchFamily="50" charset="-127"/>
                <a:cs typeface="Arial Unicode MS" pitchFamily="50" charset="-127"/>
              </a:rPr>
              <a:t>of the </a:t>
            </a:r>
            <a:r>
              <a:rPr lang="en-US" altLang="ko-KR" sz="800" dirty="0" smtClean="0">
                <a:latin typeface="Arial Unicode MS" pitchFamily="50" charset="-127"/>
                <a:ea typeface="Arial Unicode MS" pitchFamily="50" charset="-127"/>
                <a:cs typeface="Arial Unicode MS" pitchFamily="50" charset="-127"/>
              </a:rPr>
              <a:t>scores of</a:t>
            </a:r>
          </a:p>
          <a:p>
            <a:pPr fontAlgn="base">
              <a:lnSpc>
                <a:spcPts val="700"/>
              </a:lnSpc>
            </a:pPr>
            <a:r>
              <a:rPr lang="en-US" altLang="ko-KR" sz="800" dirty="0">
                <a:latin typeface="Arial Unicode MS" pitchFamily="50" charset="-127"/>
                <a:ea typeface="Arial Unicode MS" pitchFamily="50" charset="-127"/>
                <a:cs typeface="Arial Unicode MS" pitchFamily="50" charset="-127"/>
              </a:rPr>
              <a:t> </a:t>
            </a:r>
            <a:r>
              <a:rPr lang="en-US" altLang="ko-KR" sz="800" dirty="0" smtClean="0">
                <a:latin typeface="Arial Unicode MS" pitchFamily="50" charset="-127"/>
                <a:ea typeface="Arial Unicode MS" pitchFamily="50" charset="-127"/>
                <a:cs typeface="Arial Unicode MS" pitchFamily="50" charset="-127"/>
              </a:rPr>
              <a:t>       inshore and offshore races.</a:t>
            </a:r>
            <a:endParaRPr lang="en-US" altLang="ko-KR" sz="800" kern="0" dirty="0">
              <a:latin typeface="Arial Unicode MS" pitchFamily="50" charset="-127"/>
              <a:ea typeface="Arial Unicode MS" pitchFamily="50" charset="-127"/>
              <a:cs typeface="Arial Unicode MS" pitchFamily="50" charset="-127"/>
            </a:endParaRPr>
          </a:p>
          <a:p>
            <a:pPr fontAlgn="base">
              <a:lnSpc>
                <a:spcPts val="700"/>
              </a:lnSpc>
            </a:pP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14.3 The scoring weights are 1 for each inshore race </a:t>
            </a:r>
            <a:r>
              <a:rPr lang="en-US" altLang="ko-KR" sz="800" kern="0" dirty="0">
                <a:latin typeface="Arial" panose="020B0604020202020204" pitchFamily="34" charset="0"/>
                <a:ea typeface="맑은 고딕" panose="020B0503020000020004" pitchFamily="50" charset="-127"/>
                <a:cs typeface="Arial" panose="020B0604020202020204" pitchFamily="34" charset="0"/>
              </a:rPr>
              <a:t>(score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times</a:t>
            </a:r>
          </a:p>
          <a:p>
            <a:pPr fontAlgn="base">
              <a:lnSpc>
                <a:spcPts val="700"/>
              </a:lnSpc>
            </a:pPr>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a:latin typeface="Arial" panose="020B0604020202020204" pitchFamily="34" charset="0"/>
                <a:ea typeface="맑은 고딕" panose="020B0503020000020004" pitchFamily="50" charset="-127"/>
                <a:cs typeface="Arial" panose="020B0604020202020204" pitchFamily="34" charset="0"/>
              </a:rPr>
              <a:t>1</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and 3 for  each offshore race (score times 3).</a:t>
            </a:r>
            <a:endParaRPr lang="en-US" altLang="ko-KR" sz="800" kern="0" dirty="0">
              <a:latin typeface="Arial" panose="020B0604020202020204" pitchFamily="34" charset="0"/>
              <a:cs typeface="Arial" panose="020B0604020202020204" pitchFamily="34" charset="0"/>
            </a:endParaRPr>
          </a:p>
          <a:p>
            <a:pPr fontAlgn="base">
              <a:lnSpc>
                <a:spcPts val="700"/>
              </a:lnSpc>
            </a:pPr>
            <a:r>
              <a:rPr lang="en-US" altLang="ko-KR" sz="800" kern="0" dirty="0">
                <a:latin typeface="Arial" panose="020B0604020202020204" pitchFamily="34" charset="0"/>
                <a:ea typeface="맑은 고딕" panose="020B0503020000020004" pitchFamily="50" charset="-127"/>
                <a:cs typeface="Arial" panose="020B0604020202020204" pitchFamily="34" charset="0"/>
              </a:rPr>
              <a:t>14.4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Individual time limit to all boats will apply for offshore race.</a:t>
            </a:r>
            <a:endParaRPr lang="en-US" altLang="ko-KR" sz="800" kern="0" dirty="0">
              <a:latin typeface="Arial" panose="020B0604020202020204" pitchFamily="34" charset="0"/>
              <a:cs typeface="Arial" panose="020B0604020202020204" pitchFamily="34" charset="0"/>
            </a:endParaRPr>
          </a:p>
          <a:p>
            <a:pPr fontAlgn="base">
              <a:lnSpc>
                <a:spcPts val="700"/>
              </a:lnSpc>
            </a:pPr>
            <a:r>
              <a:rPr lang="en-US" altLang="ko-KR" sz="800" kern="0" dirty="0">
                <a:latin typeface="Arial" panose="020B0604020202020204" pitchFamily="34" charset="0"/>
                <a:ea typeface="맑은 고딕" panose="020B0503020000020004" pitchFamily="50" charset="-127"/>
                <a:cs typeface="Arial" panose="020B0604020202020204" pitchFamily="34" charset="0"/>
              </a:rPr>
              <a:t>14.5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Race results will be calculated by corrected time based on</a:t>
            </a:r>
          </a:p>
          <a:p>
            <a:pPr fontAlgn="base">
              <a:lnSpc>
                <a:spcPts val="700"/>
              </a:lnSpc>
            </a:pPr>
            <a:r>
              <a:rPr lang="en-US" altLang="ko-KR" sz="800" kern="0" dirty="0">
                <a:latin typeface="Arial" panose="020B0604020202020204" pitchFamily="34" charset="0"/>
                <a:ea typeface="맑은 고딕" panose="020B0503020000020004" pitchFamily="50" charset="-127"/>
                <a:cs typeface="Arial" panose="020B0604020202020204" pitchFamily="34" charset="0"/>
              </a:rPr>
              <a:t>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       PCS (Polar Curve Scoring) </a:t>
            </a:r>
          </a:p>
          <a:p>
            <a:pPr fontAlgn="base">
              <a:lnSpc>
                <a:spcPts val="700"/>
              </a:lnSpc>
            </a:pP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14.6 One </a:t>
            </a:r>
            <a:r>
              <a:rPr lang="en-US" altLang="ko-KR" sz="800" kern="0" dirty="0">
                <a:latin typeface="Arial" panose="020B0604020202020204" pitchFamily="34" charset="0"/>
                <a:ea typeface="맑은 고딕" panose="020B0503020000020004" pitchFamily="50" charset="-127"/>
                <a:cs typeface="Arial" panose="020B0604020202020204" pitchFamily="34" charset="0"/>
              </a:rPr>
              <a:t>race is required to be completed to constitute </a:t>
            </a:r>
            <a:r>
              <a:rPr lang="en-US" altLang="ko-KR" sz="800" kern="0" dirty="0" smtClean="0">
                <a:latin typeface="Arial" panose="020B0604020202020204" pitchFamily="34" charset="0"/>
                <a:ea typeface="맑은 고딕" panose="020B0503020000020004" pitchFamily="50" charset="-127"/>
                <a:cs typeface="Arial" panose="020B0604020202020204" pitchFamily="34" charset="0"/>
              </a:rPr>
              <a:t>the event.</a:t>
            </a:r>
            <a:endParaRPr lang="en-US" altLang="ko-KR" sz="800" kern="0" dirty="0">
              <a:latin typeface="Arial" panose="020B0604020202020204" pitchFamily="34" charset="0"/>
              <a:cs typeface="Arial" panose="020B0604020202020204" pitchFamily="34" charset="0"/>
            </a:endParaRPr>
          </a:p>
          <a:p>
            <a:pPr fontAlgn="base">
              <a:lnSpc>
                <a:spcPts val="700"/>
              </a:lnSpc>
            </a:pPr>
            <a:endParaRPr lang="en-US" altLang="ko-KR" sz="800" kern="0" dirty="0">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700"/>
              </a:lnSpc>
              <a:spcBef>
                <a:spcPts val="0"/>
              </a:spcBef>
              <a:spcAft>
                <a:spcPts val="0"/>
              </a:spcAft>
            </a:pPr>
            <a:endParaRPr lang="en-US" altLang="ko-KR" sz="800" kern="0" spc="0" dirty="0">
              <a:effectLst/>
              <a:latin typeface="Arial" panose="020B0604020202020204" pitchFamily="34" charset="0"/>
              <a:cs typeface="Arial" panose="020B0604020202020204" pitchFamily="34" charset="0"/>
            </a:endParaRPr>
          </a:p>
          <a:p>
            <a:pPr marL="0" marR="0" indent="0" algn="just" fontAlgn="base" latinLnBrk="1">
              <a:lnSpc>
                <a:spcPts val="700"/>
              </a:lnSpc>
              <a:spcBef>
                <a:spcPts val="0"/>
              </a:spcBef>
              <a:spcAft>
                <a:spcPts val="0"/>
              </a:spcAft>
            </a:pPr>
            <a:r>
              <a:rPr lang="en-US" altLang="ko-KR" sz="900" b="1" kern="0" spc="0" dirty="0">
                <a:effectLst/>
                <a:latin typeface="Arial" panose="020B0604020202020204" pitchFamily="34" charset="0"/>
                <a:ea typeface="맑은 고딕" panose="020B0503020000020004" pitchFamily="50" charset="-127"/>
                <a:cs typeface="Arial" panose="020B0604020202020204" pitchFamily="34" charset="0"/>
              </a:rPr>
              <a:t>15. </a:t>
            </a:r>
            <a:r>
              <a:rPr lang="en-US" altLang="ko-KR" sz="900" b="1" kern="0" spc="0" dirty="0" smtClean="0">
                <a:solidFill>
                  <a:srgbClr val="0000FF"/>
                </a:solidFill>
                <a:effectLst/>
                <a:latin typeface="Arial" panose="020B0604020202020204" pitchFamily="34" charset="0"/>
                <a:ea typeface="맑은 고딕" panose="020B0503020000020004" pitchFamily="50" charset="-127"/>
                <a:cs typeface="Arial" panose="020B0604020202020204" pitchFamily="34" charset="0"/>
              </a:rPr>
              <a:t>[NP]</a:t>
            </a:r>
            <a:r>
              <a:rPr lang="en-US" altLang="ko-KR" sz="900" b="1" kern="0" spc="0" dirty="0" smtClean="0">
                <a:effectLst/>
                <a:latin typeface="Arial" panose="020B0604020202020204" pitchFamily="34" charset="0"/>
                <a:ea typeface="맑은 고딕" panose="020B0503020000020004" pitchFamily="50" charset="-127"/>
                <a:cs typeface="Arial" panose="020B0604020202020204" pitchFamily="34" charset="0"/>
              </a:rPr>
              <a:t>[DP</a:t>
            </a:r>
            <a:r>
              <a:rPr lang="en-US" altLang="ko-KR" sz="900" b="1" kern="0" spc="0" dirty="0">
                <a:effectLst/>
                <a:latin typeface="Arial" panose="020B0604020202020204" pitchFamily="34" charset="0"/>
                <a:ea typeface="맑은 고딕" panose="020B0503020000020004" pitchFamily="50" charset="-127"/>
                <a:cs typeface="Arial" panose="020B0604020202020204" pitchFamily="34" charset="0"/>
              </a:rPr>
              <a:t>] BERTHING</a:t>
            </a:r>
            <a:endParaRPr lang="en-US" altLang="ko-KR" sz="900" b="1" kern="0" spc="0" dirty="0">
              <a:effectLst/>
              <a:latin typeface="Arial" panose="020B0604020202020204" pitchFamily="34" charset="0"/>
              <a:cs typeface="Arial" panose="020B0604020202020204" pitchFamily="34" charset="0"/>
            </a:endParaRPr>
          </a:p>
          <a:p>
            <a:pPr marL="0" marR="0" indent="0" algn="l" fontAlgn="base" latinLnBrk="0">
              <a:lnSpc>
                <a:spcPts val="7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Boats shall be kept in their assigned places while they are in the </a:t>
            </a:r>
            <a:r>
              <a:rPr lang="en-US" altLang="ko-KR" sz="800" kern="0" spc="0" dirty="0" err="1">
                <a:effectLst/>
                <a:latin typeface="Arial" panose="020B0604020202020204" pitchFamily="34" charset="0"/>
                <a:ea typeface="맑은 고딕" panose="020B0503020000020004" pitchFamily="50" charset="-127"/>
                <a:cs typeface="Arial" panose="020B0604020202020204" pitchFamily="34" charset="0"/>
              </a:rPr>
              <a:t>harbour</a:t>
            </a: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a:t>
            </a:r>
          </a:p>
          <a:p>
            <a:pPr marL="0" marR="0" indent="0" algn="l" fontAlgn="base" latinLnBrk="0">
              <a:lnSpc>
                <a:spcPts val="700"/>
              </a:lnSpc>
              <a:spcBef>
                <a:spcPts val="0"/>
              </a:spcBef>
              <a:spcAft>
                <a:spcPts val="0"/>
              </a:spcAft>
            </a:pPr>
            <a:endParaRPr lang="en-US" altLang="ko-KR" sz="800" kern="0" spc="0" dirty="0">
              <a:effectLst/>
              <a:latin typeface="Arial" panose="020B0604020202020204" pitchFamily="34" charset="0"/>
              <a:cs typeface="Arial" panose="020B0604020202020204" pitchFamily="34" charset="0"/>
            </a:endParaRPr>
          </a:p>
          <a:p>
            <a:pPr marL="0" marR="0" indent="0" algn="just" fontAlgn="base" latinLnBrk="1">
              <a:lnSpc>
                <a:spcPts val="700"/>
              </a:lnSpc>
              <a:spcBef>
                <a:spcPts val="0"/>
              </a:spcBef>
              <a:spcAft>
                <a:spcPts val="0"/>
              </a:spcAft>
            </a:pPr>
            <a:r>
              <a:rPr lang="en-US" altLang="ko-KR" sz="900" b="1" kern="0" spc="0" dirty="0">
                <a:effectLst/>
                <a:latin typeface="Arial" panose="020B0604020202020204" pitchFamily="34" charset="0"/>
                <a:ea typeface="맑은 고딕" panose="020B0503020000020004" pitchFamily="50" charset="-127"/>
                <a:cs typeface="Arial" panose="020B0604020202020204" pitchFamily="34" charset="0"/>
              </a:rPr>
              <a:t>16. </a:t>
            </a:r>
            <a:r>
              <a:rPr lang="en-US" altLang="ko-KR" sz="900" b="1" kern="0" spc="0" dirty="0" smtClean="0">
                <a:solidFill>
                  <a:srgbClr val="0000FF"/>
                </a:solidFill>
                <a:effectLst/>
                <a:latin typeface="Arial" panose="020B0604020202020204" pitchFamily="34" charset="0"/>
                <a:ea typeface="맑은 고딕" panose="020B0503020000020004" pitchFamily="50" charset="-127"/>
                <a:cs typeface="Arial" panose="020B0604020202020204" pitchFamily="34" charset="0"/>
              </a:rPr>
              <a:t>[NP</a:t>
            </a:r>
            <a:r>
              <a:rPr lang="en-US" altLang="ko-KR" sz="900" b="1" kern="0" spc="0" dirty="0" smtClean="0">
                <a:effectLst/>
                <a:latin typeface="Arial" panose="020B0604020202020204" pitchFamily="34" charset="0"/>
                <a:ea typeface="맑은 고딕" panose="020B0503020000020004" pitchFamily="50" charset="-127"/>
                <a:cs typeface="Arial" panose="020B0604020202020204" pitchFamily="34" charset="0"/>
              </a:rPr>
              <a:t>][DP</a:t>
            </a:r>
            <a:r>
              <a:rPr lang="en-US" altLang="ko-KR" sz="900" b="1" kern="0" spc="0" dirty="0">
                <a:effectLst/>
                <a:latin typeface="Arial" panose="020B0604020202020204" pitchFamily="34" charset="0"/>
                <a:ea typeface="맑은 고딕" panose="020B0503020000020004" pitchFamily="50" charset="-127"/>
                <a:cs typeface="Arial" panose="020B0604020202020204" pitchFamily="34" charset="0"/>
              </a:rPr>
              <a:t>] HAUL-OUT RESTRICTIONS</a:t>
            </a:r>
            <a:endParaRPr lang="en-US" altLang="ko-KR" sz="900" b="1" kern="0" spc="0" dirty="0">
              <a:effectLst/>
              <a:latin typeface="Arial" panose="020B0604020202020204" pitchFamily="34" charset="0"/>
              <a:cs typeface="Arial" panose="020B0604020202020204" pitchFamily="34" charset="0"/>
            </a:endParaRPr>
          </a:p>
          <a:p>
            <a:pPr fontAlgn="base">
              <a:lnSpc>
                <a:spcPts val="700"/>
              </a:lnSpc>
            </a:pPr>
            <a:r>
              <a:rPr lang="en-US" altLang="ko-KR" sz="800" kern="100" spc="-25" dirty="0">
                <a:effectLst/>
                <a:latin typeface="Arial" panose="020B0604020202020204" pitchFamily="34" charset="0"/>
                <a:ea typeface="맑은 고딕" panose="020B0503020000020004" pitchFamily="50" charset="-127"/>
                <a:cs typeface="Arial" panose="020B0604020202020204" pitchFamily="34" charset="0"/>
              </a:rPr>
              <a:t>After registration, during the event a boat shall not be hauled out except for the purposes of repairing damage and only after written permission from the technical committee. All boats including the boat hauled for this purpose with the permission, cleaning and polishing of the hull below the waterline by hauling out or inclining the boat will not be permitted. Appendages shall not be removed from the boat during the event</a:t>
            </a:r>
            <a:r>
              <a:rPr lang="en-US" altLang="ko-KR" sz="1800" kern="100" spc="-25" dirty="0">
                <a:effectLst/>
                <a:latin typeface="맑은 고딕" panose="020B0503020000020004" pitchFamily="50" charset="-127"/>
                <a:ea typeface="맑은 고딕" panose="020B0503020000020004" pitchFamily="50" charset="-127"/>
                <a:cs typeface="Times New Roman" panose="02020603050405020304" pitchFamily="18" charset="0"/>
              </a:rPr>
              <a:t>.</a:t>
            </a:r>
            <a:endParaRPr lang="ko-KR" altLang="ko-KR"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p>
            <a:pPr marL="0" marR="0" indent="0" algn="l" fontAlgn="base" latinLnBrk="0">
              <a:lnSpc>
                <a:spcPts val="700"/>
              </a:lnSpc>
              <a:spcBef>
                <a:spcPts val="0"/>
              </a:spcBef>
              <a:spcAft>
                <a:spcPts val="0"/>
              </a:spcAft>
            </a:pPr>
            <a:r>
              <a:rPr lang="en-US" altLang="ko-KR" sz="800" kern="0" spc="0" dirty="0">
                <a:effectLst/>
                <a:latin typeface="Arial" panose="020B0604020202020204" pitchFamily="34" charset="0"/>
                <a:ea typeface="맑은 고딕" panose="020B0503020000020004" pitchFamily="50" charset="-127"/>
                <a:cs typeface="Arial" panose="020B0604020202020204" pitchFamily="34" charset="0"/>
              </a:rPr>
              <a:t>.</a:t>
            </a:r>
          </a:p>
          <a:p>
            <a:pPr marL="0" marR="0" indent="0" algn="l" fontAlgn="base" latinLnBrk="0">
              <a:lnSpc>
                <a:spcPts val="700"/>
              </a:lnSpc>
              <a:spcBef>
                <a:spcPts val="0"/>
              </a:spcBef>
              <a:spcAft>
                <a:spcPts val="0"/>
              </a:spcAft>
            </a:pPr>
            <a:endParaRPr lang="en-US" altLang="ko-KR" sz="800" kern="0" spc="0" dirty="0">
              <a:effectLst/>
              <a:latin typeface="Arial" panose="020B0604020202020204" pitchFamily="34" charset="0"/>
              <a:cs typeface="Arial" panose="020B0604020202020204" pitchFamily="34" charset="0"/>
            </a:endParaRPr>
          </a:p>
          <a:p>
            <a:pPr marL="0" marR="0" indent="0" algn="just" fontAlgn="base" latinLnBrk="1">
              <a:lnSpc>
                <a:spcPts val="700"/>
              </a:lnSpc>
              <a:spcBef>
                <a:spcPts val="0"/>
              </a:spcBef>
              <a:spcAft>
                <a:spcPts val="0"/>
              </a:spcAft>
            </a:pPr>
            <a:r>
              <a:rPr lang="en-US" altLang="ko-KR" sz="900" b="1" kern="0" spc="0" dirty="0">
                <a:effectLst/>
                <a:latin typeface="Arial" panose="020B0604020202020204" pitchFamily="34" charset="0"/>
                <a:ea typeface="맑은 고딕" panose="020B0503020000020004" pitchFamily="50" charset="-127"/>
                <a:cs typeface="Arial" panose="020B0604020202020204" pitchFamily="34" charset="0"/>
              </a:rPr>
              <a:t>17. MEDIA RIGHTS</a:t>
            </a:r>
            <a:endParaRPr lang="en-US" altLang="ko-KR" sz="900" b="1" kern="0" spc="0" dirty="0">
              <a:effectLst/>
              <a:latin typeface="Arial" panose="020B0604020202020204" pitchFamily="34" charset="0"/>
              <a:cs typeface="Arial" panose="020B0604020202020204" pitchFamily="34" charset="0"/>
            </a:endParaRPr>
          </a:p>
          <a:p>
            <a:pPr marL="0" marR="0" indent="0" algn="l" fontAlgn="base" latinLnBrk="0">
              <a:lnSpc>
                <a:spcPts val="700"/>
              </a:lnSpc>
              <a:spcBef>
                <a:spcPts val="0"/>
              </a:spcBef>
              <a:spcAft>
                <a:spcPts val="0"/>
              </a:spcAft>
            </a:pPr>
            <a:r>
              <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Competitors, owners and their guests give absolute right and permission to the Organizing Authority for any photography and video footage taken of persons and boats during the event, to be published and/or broadcasted in any media, including but not limited to TV advertisements, whatsoever for either editorial or advertising purposes or to be used in press information.</a:t>
            </a:r>
            <a:endParaRPr lang="en-US" altLang="ko-KR" sz="800" kern="0" spc="0" dirty="0">
              <a:solidFill>
                <a:srgbClr val="000000"/>
              </a:solidFill>
              <a:effectLst/>
              <a:latin typeface="Arial" panose="020B0604020202020204" pitchFamily="34" charset="0"/>
              <a:cs typeface="Arial" panose="020B0604020202020204" pitchFamily="34" charset="0"/>
            </a:endParaRPr>
          </a:p>
        </p:txBody>
      </p:sp>
      <p:cxnSp>
        <p:nvCxnSpPr>
          <p:cNvPr id="12" name="직선 연결선 11">
            <a:extLst>
              <a:ext uri="{FF2B5EF4-FFF2-40B4-BE49-F238E27FC236}">
                <a16:creationId xmlns="" xmlns:a16="http://schemas.microsoft.com/office/drawing/2014/main" id="{146D515D-524B-465D-931B-7A308AC4D451}"/>
              </a:ext>
            </a:extLst>
          </p:cNvPr>
          <p:cNvCxnSpPr>
            <a:cxnSpLocks/>
          </p:cNvCxnSpPr>
          <p:nvPr/>
        </p:nvCxnSpPr>
        <p:spPr>
          <a:xfrm>
            <a:off x="3920737" y="472132"/>
            <a:ext cx="0" cy="23583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직선 연결선 13">
            <a:extLst>
              <a:ext uri="{FF2B5EF4-FFF2-40B4-BE49-F238E27FC236}">
                <a16:creationId xmlns="" xmlns:a16="http://schemas.microsoft.com/office/drawing/2014/main" id="{DEC75722-1A3D-4F6A-92BD-6FAD56AACE18}"/>
              </a:ext>
            </a:extLst>
          </p:cNvPr>
          <p:cNvCxnSpPr>
            <a:cxnSpLocks/>
          </p:cNvCxnSpPr>
          <p:nvPr/>
        </p:nvCxnSpPr>
        <p:spPr>
          <a:xfrm>
            <a:off x="3930240" y="4241335"/>
            <a:ext cx="0" cy="5742644"/>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 xmlns:a16="http://schemas.microsoft.com/office/drawing/2014/main" id="{DBA43B8A-F44D-4982-A7E1-63033A87021E}"/>
              </a:ext>
            </a:extLst>
          </p:cNvPr>
          <p:cNvSpPr txBox="1"/>
          <p:nvPr/>
        </p:nvSpPr>
        <p:spPr>
          <a:xfrm>
            <a:off x="2132171" y="63609"/>
            <a:ext cx="3711389" cy="369332"/>
          </a:xfrm>
          <a:prstGeom prst="rect">
            <a:avLst/>
          </a:prstGeom>
          <a:noFill/>
        </p:spPr>
        <p:txBody>
          <a:bodyPr wrap="square" rtlCol="0">
            <a:spAutoFit/>
          </a:bodyPr>
          <a:lstStyle/>
          <a:p>
            <a:pPr algn="ctr"/>
            <a:r>
              <a:rPr lang="en-US" altLang="ko-KR" dirty="0">
                <a:solidFill>
                  <a:srgbClr val="0070C0"/>
                </a:solidFill>
                <a:latin typeface="Arial Black" panose="020B0A04020102020204" pitchFamily="34" charset="0"/>
              </a:rPr>
              <a:t>Notice of Race</a:t>
            </a:r>
            <a:endParaRPr lang="ko-KR" altLang="en-US" dirty="0">
              <a:solidFill>
                <a:srgbClr val="0070C0"/>
              </a:solidFill>
              <a:latin typeface="Arial Black" panose="020B0A04020102020204" pitchFamily="34" charset="0"/>
            </a:endParaRPr>
          </a:p>
        </p:txBody>
      </p:sp>
      <p:sp>
        <p:nvSpPr>
          <p:cNvPr id="13" name="TextBox 12">
            <a:extLst>
              <a:ext uri="{FF2B5EF4-FFF2-40B4-BE49-F238E27FC236}">
                <a16:creationId xmlns="" xmlns:a16="http://schemas.microsoft.com/office/drawing/2014/main" id="{C2753A46-E430-40B4-BECB-544B07F9F003}"/>
              </a:ext>
            </a:extLst>
          </p:cNvPr>
          <p:cNvSpPr txBox="1"/>
          <p:nvPr/>
        </p:nvSpPr>
        <p:spPr>
          <a:xfrm>
            <a:off x="1163984" y="10052397"/>
            <a:ext cx="5647765" cy="215444"/>
          </a:xfrm>
          <a:prstGeom prst="rect">
            <a:avLst/>
          </a:prstGeom>
          <a:noFill/>
        </p:spPr>
        <p:txBody>
          <a:bodyPr wrap="square" rtlCol="0">
            <a:spAutoFit/>
          </a:bodyPr>
          <a:lstStyle/>
          <a:p>
            <a:pPr algn="ctr"/>
            <a:r>
              <a:rPr lang="en-US" altLang="ko-KR" sz="800" dirty="0">
                <a:solidFill>
                  <a:srgbClr val="0070C0"/>
                </a:solidFill>
                <a:latin typeface="Arial Black" panose="020B0A04020102020204" pitchFamily="34" charset="0"/>
              </a:rPr>
              <a:t>KOREA  SOUTHERN  COAST  CUP  2022</a:t>
            </a:r>
            <a:endParaRPr lang="ko-KR" altLang="en-US" sz="800" dirty="0">
              <a:solidFill>
                <a:srgbClr val="0070C0"/>
              </a:solidFill>
              <a:latin typeface="Arial Black" panose="020B0A04020102020204" pitchFamily="34" charset="0"/>
            </a:endParaRPr>
          </a:p>
        </p:txBody>
      </p:sp>
      <p:graphicFrame>
        <p:nvGraphicFramePr>
          <p:cNvPr id="15" name="표 14">
            <a:extLst>
              <a:ext uri="{FF2B5EF4-FFF2-40B4-BE49-F238E27FC236}">
                <a16:creationId xmlns="" xmlns:a16="http://schemas.microsoft.com/office/drawing/2014/main" id="{A14020AD-31E6-453E-907E-58CBA8A05274}"/>
              </a:ext>
            </a:extLst>
          </p:cNvPr>
          <p:cNvGraphicFramePr>
            <a:graphicFrameLocks noGrp="1"/>
          </p:cNvGraphicFramePr>
          <p:nvPr>
            <p:extLst>
              <p:ext uri="{D42A27DB-BD31-4B8C-83A1-F6EECF244321}">
                <p14:modId xmlns:p14="http://schemas.microsoft.com/office/powerpoint/2010/main" val="995630669"/>
              </p:ext>
            </p:extLst>
          </p:nvPr>
        </p:nvGraphicFramePr>
        <p:xfrm>
          <a:off x="869405" y="784619"/>
          <a:ext cx="5660934" cy="3352304"/>
        </p:xfrm>
        <a:graphic>
          <a:graphicData uri="http://schemas.openxmlformats.org/drawingml/2006/table">
            <a:tbl>
              <a:tblPr/>
              <a:tblGrid>
                <a:gridCol w="714853">
                  <a:extLst>
                    <a:ext uri="{9D8B030D-6E8A-4147-A177-3AD203B41FA5}">
                      <a16:colId xmlns="" xmlns:a16="http://schemas.microsoft.com/office/drawing/2014/main" val="987377900"/>
                    </a:ext>
                  </a:extLst>
                </a:gridCol>
                <a:gridCol w="951703">
                  <a:extLst>
                    <a:ext uri="{9D8B030D-6E8A-4147-A177-3AD203B41FA5}">
                      <a16:colId xmlns="" xmlns:a16="http://schemas.microsoft.com/office/drawing/2014/main" val="1811762780"/>
                    </a:ext>
                  </a:extLst>
                </a:gridCol>
                <a:gridCol w="3412159">
                  <a:extLst>
                    <a:ext uri="{9D8B030D-6E8A-4147-A177-3AD203B41FA5}">
                      <a16:colId xmlns="" xmlns:a16="http://schemas.microsoft.com/office/drawing/2014/main" val="4049819137"/>
                    </a:ext>
                  </a:extLst>
                </a:gridCol>
                <a:gridCol w="582219">
                  <a:extLst>
                    <a:ext uri="{9D8B030D-6E8A-4147-A177-3AD203B41FA5}">
                      <a16:colId xmlns="" xmlns:a16="http://schemas.microsoft.com/office/drawing/2014/main" val="814438647"/>
                    </a:ext>
                  </a:extLst>
                </a:gridCol>
              </a:tblGrid>
              <a:tr h="116416">
                <a:tc>
                  <a:txBody>
                    <a:bodyPr/>
                    <a:lstStyle/>
                    <a:p>
                      <a:pPr marL="0" marR="0" indent="0" algn="ctr" fontAlgn="base" latinLnBrk="0">
                        <a:lnSpc>
                          <a:spcPct val="130000"/>
                        </a:lnSpc>
                        <a:spcBef>
                          <a:spcPts val="0"/>
                        </a:spcBef>
                        <a:spcAft>
                          <a:spcPts val="0"/>
                        </a:spcAft>
                      </a:pPr>
                      <a:r>
                        <a:rPr lang="en-US" sz="800" b="1" kern="0" spc="0" dirty="0">
                          <a:solidFill>
                            <a:srgbClr val="000000"/>
                          </a:solidFill>
                          <a:effectLst/>
                          <a:latin typeface="Arial" panose="020B0604020202020204" pitchFamily="34" charset="0"/>
                          <a:ea typeface="맑은 고딕" panose="020B0503020000020004" pitchFamily="50" charset="-127"/>
                        </a:rPr>
                        <a:t>Date</a:t>
                      </a:r>
                      <a:endParaRPr lang="en-US" sz="8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bg1">
                        <a:lumMod val="95000"/>
                      </a:schemeClr>
                    </a:solidFill>
                  </a:tcPr>
                </a:tc>
                <a:tc>
                  <a:txBody>
                    <a:bodyPr/>
                    <a:lstStyle/>
                    <a:p>
                      <a:pPr marL="0" marR="0" indent="0" algn="ctr" fontAlgn="base" latinLnBrk="0">
                        <a:lnSpc>
                          <a:spcPct val="130000"/>
                        </a:lnSpc>
                        <a:spcBef>
                          <a:spcPts val="0"/>
                        </a:spcBef>
                        <a:spcAft>
                          <a:spcPts val="0"/>
                        </a:spcAft>
                      </a:pPr>
                      <a:r>
                        <a:rPr lang="en-US" sz="800" b="1" kern="0" spc="0" dirty="0">
                          <a:solidFill>
                            <a:srgbClr val="000000"/>
                          </a:solidFill>
                          <a:effectLst/>
                          <a:latin typeface="Arial" panose="020B0604020202020204" pitchFamily="34" charset="0"/>
                          <a:ea typeface="맑은 고딕" panose="020B0503020000020004" pitchFamily="50" charset="-127"/>
                        </a:rPr>
                        <a:t>Time</a:t>
                      </a:r>
                      <a:endParaRPr lang="en-US" sz="8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bg1">
                        <a:lumMod val="95000"/>
                      </a:schemeClr>
                    </a:solidFill>
                  </a:tcPr>
                </a:tc>
                <a:tc>
                  <a:txBody>
                    <a:bodyPr/>
                    <a:lstStyle/>
                    <a:p>
                      <a:pPr marL="0" marR="0" indent="0" algn="ctr" fontAlgn="base" latinLnBrk="0">
                        <a:lnSpc>
                          <a:spcPct val="100000"/>
                        </a:lnSpc>
                        <a:spcBef>
                          <a:spcPts val="0"/>
                        </a:spcBef>
                        <a:spcAft>
                          <a:spcPts val="0"/>
                        </a:spcAft>
                      </a:pPr>
                      <a:r>
                        <a:rPr lang="en-US" sz="800" b="1" kern="0" spc="0" dirty="0">
                          <a:solidFill>
                            <a:srgbClr val="000000"/>
                          </a:solidFill>
                          <a:effectLst/>
                          <a:latin typeface="Arial" panose="020B0604020202020204" pitchFamily="34" charset="0"/>
                          <a:ea typeface="맑은 고딕" panose="020B0503020000020004" pitchFamily="50" charset="-127"/>
                        </a:rPr>
                        <a:t>Schedule</a:t>
                      </a:r>
                      <a:endParaRPr lang="en-US" sz="8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bg1">
                        <a:lumMod val="95000"/>
                      </a:schemeClr>
                    </a:solidFill>
                  </a:tcPr>
                </a:tc>
                <a:tc>
                  <a:txBody>
                    <a:bodyPr/>
                    <a:lstStyle/>
                    <a:p>
                      <a:pPr marL="0" marR="0" indent="0" algn="ctr" fontAlgn="base" latinLnBrk="0">
                        <a:lnSpc>
                          <a:spcPct val="130000"/>
                        </a:lnSpc>
                        <a:spcBef>
                          <a:spcPts val="0"/>
                        </a:spcBef>
                        <a:spcAft>
                          <a:spcPts val="0"/>
                        </a:spcAft>
                      </a:pPr>
                      <a:r>
                        <a:rPr lang="en-US" sz="800" b="1" kern="0" spc="0" dirty="0">
                          <a:solidFill>
                            <a:srgbClr val="000000"/>
                          </a:solidFill>
                          <a:effectLst/>
                          <a:latin typeface="Arial" panose="020B0604020202020204" pitchFamily="34" charset="0"/>
                          <a:ea typeface="맑은 고딕" panose="020B0503020000020004" pitchFamily="50" charset="-127"/>
                        </a:rPr>
                        <a:t>Venue </a:t>
                      </a:r>
                      <a:endParaRPr lang="en-US" sz="8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3675838229"/>
                  </a:ext>
                </a:extLst>
              </a:tr>
              <a:tr h="140143">
                <a:tc rowSpan="2">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28/Jul</a:t>
                      </a:r>
                      <a:endParaRPr lang="en-US"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Thu</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09:00~18:00</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Registration, Measurement &amp; Safety Inspection </a:t>
                      </a:r>
                      <a:endParaRPr lang="en-US"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pPr>
                      <a:r>
                        <a:rPr lang="ko-KR" altLang="en-US" sz="700" kern="0" spc="0" dirty="0">
                          <a:solidFill>
                            <a:srgbClr val="000000"/>
                          </a:solidFill>
                          <a:effectLst/>
                          <a:latin typeface="맑은 고딕" panose="020B0503020000020004" pitchFamily="50" charset="-127"/>
                          <a:ea typeface="맑은 고딕" panose="020B0503020000020004" pitchFamily="50" charset="-127"/>
                        </a:rPr>
                        <a:t>등록</a:t>
                      </a:r>
                      <a:r>
                        <a:rPr lang="en-US" altLang="ko-KR" sz="700" kern="0" spc="0" dirty="0">
                          <a:solidFill>
                            <a:srgbClr val="000000"/>
                          </a:solidFill>
                          <a:effectLst/>
                          <a:latin typeface="Arial" panose="020B0604020202020204" pitchFamily="34" charset="0"/>
                          <a:ea typeface="맑은 고딕" panose="020B0503020000020004" pitchFamily="50" charset="-127"/>
                        </a:rPr>
                        <a:t>, </a:t>
                      </a:r>
                      <a:r>
                        <a:rPr lang="ko-KR" altLang="en-US" sz="700" kern="0" spc="0" dirty="0">
                          <a:solidFill>
                            <a:srgbClr val="000000"/>
                          </a:solidFill>
                          <a:effectLst/>
                          <a:latin typeface="맑은 고딕" panose="020B0503020000020004" pitchFamily="50" charset="-127"/>
                          <a:ea typeface="맑은 고딕" panose="020B0503020000020004" pitchFamily="50" charset="-127"/>
                        </a:rPr>
                        <a:t>계측 및 안전검사 </a:t>
                      </a:r>
                      <a:endParaRPr lang="ko-KR" alt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r>
                        <a:rPr lang="en-US" sz="700" kern="0" spc="-40" dirty="0">
                          <a:solidFill>
                            <a:srgbClr val="000000"/>
                          </a:solidFill>
                          <a:effectLst/>
                          <a:latin typeface="Arial" panose="020B0604020202020204" pitchFamily="34" charset="0"/>
                          <a:ea typeface="맑은 고딕" panose="020B0503020000020004" pitchFamily="50" charset="-127"/>
                        </a:rPr>
                        <a:t>Yeosu R/O</a:t>
                      </a:r>
                      <a:endParaRPr lang="en-US"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pPr>
                      <a:r>
                        <a:rPr lang="ko-KR" altLang="en-US" sz="700" kern="0" spc="-40" dirty="0">
                          <a:solidFill>
                            <a:srgbClr val="000000"/>
                          </a:solidFill>
                          <a:effectLst/>
                          <a:latin typeface="맑은 고딕" panose="020B0503020000020004" pitchFamily="50" charset="-127"/>
                          <a:ea typeface="맑은 고딕" panose="020B0503020000020004" pitchFamily="50" charset="-127"/>
                        </a:rPr>
                        <a:t>대회본부</a:t>
                      </a:r>
                      <a:endParaRPr lang="ko-KR" alt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extLst>
                  <a:ext uri="{0D108BD9-81ED-4DB2-BD59-A6C34878D82A}">
                    <a16:rowId xmlns="" xmlns:a16="http://schemas.microsoft.com/office/drawing/2014/main" val="1598459964"/>
                  </a:ext>
                </a:extLst>
              </a:tr>
              <a:tr h="140143">
                <a:tc vMerge="1">
                  <a:txBody>
                    <a:bodyPr/>
                    <a:lstStyle/>
                    <a:p>
                      <a:pPr latinLnBrk="1"/>
                      <a:endParaRPr lang="ko-KR" altLang="en-US"/>
                    </a:p>
                  </a:txBody>
                  <a:tcPr/>
                </a:tc>
                <a:tc>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17:00~18:00</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Meeting of operating personnel and organizing committee</a:t>
                      </a:r>
                      <a:endParaRPr lang="en-US"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pPr>
                      <a:r>
                        <a:rPr lang="ko-KR" altLang="en-US" sz="700" kern="0" spc="0" dirty="0">
                          <a:solidFill>
                            <a:srgbClr val="000000"/>
                          </a:solidFill>
                          <a:effectLst/>
                          <a:latin typeface="맑은 고딕" panose="020B0503020000020004" pitchFamily="50" charset="-127"/>
                          <a:ea typeface="맑은 고딕" panose="020B0503020000020004" pitchFamily="50" charset="-127"/>
                        </a:rPr>
                        <a:t>운영요원 및 조직위원회 미팅</a:t>
                      </a:r>
                      <a:endParaRPr lang="ko-KR" alt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endParaRPr lang="ko-KR" alt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extLst>
                  <a:ext uri="{0D108BD9-81ED-4DB2-BD59-A6C34878D82A}">
                    <a16:rowId xmlns="" xmlns:a16="http://schemas.microsoft.com/office/drawing/2014/main" val="3312043783"/>
                  </a:ext>
                </a:extLst>
              </a:tr>
              <a:tr h="140143">
                <a:tc rowSpan="4">
                  <a:txBody>
                    <a:bodyPr/>
                    <a:lstStyle/>
                    <a:p>
                      <a:pPr marL="0" marR="0" indent="0" algn="ctr" fontAlgn="base" latinLnBrk="0">
                        <a:lnSpc>
                          <a:spcPts val="800"/>
                        </a:lnSpc>
                        <a:spcBef>
                          <a:spcPts val="0"/>
                        </a:spcBef>
                        <a:spcAft>
                          <a:spcPts val="0"/>
                        </a:spcAft>
                      </a:pPr>
                      <a:r>
                        <a:rPr lang="en-US" altLang="ko-KR" sz="700" kern="0" spc="0" dirty="0">
                          <a:solidFill>
                            <a:srgbClr val="000000"/>
                          </a:solidFill>
                          <a:effectLst/>
                          <a:latin typeface="Arial" panose="020B0604020202020204" pitchFamily="34" charset="0"/>
                          <a:ea typeface="맑은 고딕" panose="020B0503020000020004" pitchFamily="50" charset="-127"/>
                        </a:rPr>
                        <a:t>29/Jul</a:t>
                      </a:r>
                      <a:endParaRPr lang="en-US" altLang="ko-KR"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Fri</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08:30~09:00</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noFill/>
                  </a:tcPr>
                </a:tc>
                <a:tc>
                  <a:txBody>
                    <a:bodyPr/>
                    <a:lstStyle/>
                    <a:p>
                      <a:pPr marL="0" marR="0" indent="0" algn="ctr" fontAlgn="base" latinLnBrk="0">
                        <a:lnSpc>
                          <a:spcPts val="800"/>
                        </a:lnSpc>
                        <a:spcBef>
                          <a:spcPts val="0"/>
                        </a:spcBef>
                        <a:spcAft>
                          <a:spcPts val="0"/>
                        </a:spcAft>
                      </a:pPr>
                      <a:r>
                        <a:rPr lang="en-US" sz="700" kern="0" spc="0" dirty="0">
                          <a:solidFill>
                            <a:schemeClr val="tx1"/>
                          </a:solidFill>
                          <a:effectLst/>
                          <a:latin typeface="Arial" panose="020B0604020202020204" pitchFamily="34" charset="0"/>
                          <a:ea typeface="맑은 고딕" panose="020B0503020000020004" pitchFamily="50" charset="-127"/>
                        </a:rPr>
                        <a:t>Participation boat safety education and inshore competition skipper meeting</a:t>
                      </a:r>
                      <a:endParaRPr lang="en-US" sz="700" kern="0" spc="0" dirty="0">
                        <a:solidFill>
                          <a:schemeClr val="tx1"/>
                        </a:solidFill>
                        <a:effectLst/>
                        <a:latin typeface="함초롬바탕" panose="02030604000101010101" pitchFamily="18" charset="-127"/>
                      </a:endParaRPr>
                    </a:p>
                    <a:p>
                      <a:pPr marL="0" marR="0" indent="0" algn="ctr" fontAlgn="base" latinLnBrk="0">
                        <a:lnSpc>
                          <a:spcPts val="800"/>
                        </a:lnSpc>
                        <a:spcBef>
                          <a:spcPts val="0"/>
                        </a:spcBef>
                        <a:spcAft>
                          <a:spcPts val="0"/>
                        </a:spcAft>
                      </a:pPr>
                      <a:r>
                        <a:rPr lang="ko-KR" altLang="en-US" sz="700" kern="0" spc="0" dirty="0" err="1">
                          <a:solidFill>
                            <a:schemeClr val="tx1"/>
                          </a:solidFill>
                          <a:effectLst/>
                          <a:latin typeface="맑은 고딕" panose="020B0503020000020004" pitchFamily="50" charset="-127"/>
                          <a:ea typeface="맑은 고딕" panose="020B0503020000020004" pitchFamily="50" charset="-127"/>
                        </a:rPr>
                        <a:t>참가정</a:t>
                      </a:r>
                      <a:r>
                        <a:rPr lang="ko-KR" altLang="en-US" sz="700" kern="0" spc="0" dirty="0">
                          <a:solidFill>
                            <a:schemeClr val="tx1"/>
                          </a:solidFill>
                          <a:effectLst/>
                          <a:latin typeface="맑은 고딕" panose="020B0503020000020004" pitchFamily="50" charset="-127"/>
                          <a:ea typeface="맑은 고딕" panose="020B0503020000020004" pitchFamily="50" charset="-127"/>
                        </a:rPr>
                        <a:t> 안전교육 및 </a:t>
                      </a:r>
                      <a:r>
                        <a:rPr lang="ko-KR" altLang="en-US" sz="700" kern="0" spc="0" dirty="0" err="1">
                          <a:solidFill>
                            <a:schemeClr val="tx1"/>
                          </a:solidFill>
                          <a:effectLst/>
                          <a:latin typeface="맑은 고딕" panose="020B0503020000020004" pitchFamily="50" charset="-127"/>
                          <a:ea typeface="맑은 고딕" panose="020B0503020000020004" pitchFamily="50" charset="-127"/>
                        </a:rPr>
                        <a:t>인쇼어경기</a:t>
                      </a:r>
                      <a:r>
                        <a:rPr lang="ko-KR" altLang="en-US" sz="700" kern="0" spc="0" dirty="0">
                          <a:solidFill>
                            <a:schemeClr val="tx1"/>
                          </a:solidFill>
                          <a:effectLst/>
                          <a:latin typeface="맑은 고딕" panose="020B0503020000020004" pitchFamily="50" charset="-127"/>
                          <a:ea typeface="맑은 고딕" panose="020B0503020000020004" pitchFamily="50" charset="-127"/>
                        </a:rPr>
                        <a:t> </a:t>
                      </a:r>
                      <a:r>
                        <a:rPr lang="ko-KR" altLang="en-US" sz="700" kern="0" spc="0" dirty="0" err="1">
                          <a:solidFill>
                            <a:schemeClr val="tx1"/>
                          </a:solidFill>
                          <a:effectLst/>
                          <a:latin typeface="맑은 고딕" panose="020B0503020000020004" pitchFamily="50" charset="-127"/>
                          <a:ea typeface="맑은 고딕" panose="020B0503020000020004" pitchFamily="50" charset="-127"/>
                        </a:rPr>
                        <a:t>스키퍼미팅</a:t>
                      </a:r>
                      <a:endParaRPr lang="ko-KR" altLang="en-US" sz="700" kern="0" spc="0" dirty="0">
                        <a:solidFill>
                          <a:schemeClr val="tx1"/>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noFill/>
                  </a:tcPr>
                </a:tc>
                <a:tc>
                  <a:txBody>
                    <a:bodyPr/>
                    <a:lstStyle/>
                    <a:p>
                      <a:pPr marL="0" marR="0" indent="0" algn="ctr" fontAlgn="base" latinLnBrk="0">
                        <a:lnSpc>
                          <a:spcPts val="800"/>
                        </a:lnSpc>
                        <a:spcBef>
                          <a:spcPts val="0"/>
                        </a:spcBef>
                        <a:spcAft>
                          <a:spcPts val="0"/>
                        </a:spcAft>
                        <a:tabLst>
                          <a:tab pos="431800" algn="l"/>
                        </a:tabLst>
                      </a:pP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noFill/>
                  </a:tcPr>
                </a:tc>
                <a:extLst>
                  <a:ext uri="{0D108BD9-81ED-4DB2-BD59-A6C34878D82A}">
                    <a16:rowId xmlns="" xmlns:a16="http://schemas.microsoft.com/office/drawing/2014/main" val="3936274974"/>
                  </a:ext>
                </a:extLst>
              </a:tr>
              <a:tr h="140143">
                <a:tc vMerge="1">
                  <a:txBody>
                    <a:bodyPr/>
                    <a:lstStyle/>
                    <a:p>
                      <a:pPr latinLnBrk="1"/>
                      <a:endParaRPr lang="ko-KR" altLang="en-US"/>
                    </a:p>
                  </a:txBody>
                  <a:tcPr/>
                </a:tc>
                <a:tc>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10:00~16:00</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tc>
                  <a:txBody>
                    <a:bodyPr/>
                    <a:lstStyle/>
                    <a:p>
                      <a:pPr marL="448310" marR="0" indent="-448310" algn="ctr" fontAlgn="base" latinLnBrk="0">
                        <a:lnSpc>
                          <a:spcPts val="800"/>
                        </a:lnSpc>
                        <a:spcBef>
                          <a:spcPts val="0"/>
                        </a:spcBef>
                        <a:spcAft>
                          <a:spcPts val="0"/>
                        </a:spcAft>
                        <a:tabLst>
                          <a:tab pos="431800" algn="l"/>
                        </a:tabLst>
                      </a:pPr>
                      <a:r>
                        <a:rPr lang="en-US" sz="700" kern="0" spc="-40" dirty="0">
                          <a:solidFill>
                            <a:schemeClr val="tx1"/>
                          </a:solidFill>
                          <a:effectLst/>
                          <a:latin typeface="Arial" panose="020B0604020202020204" pitchFamily="34" charset="0"/>
                          <a:ea typeface="맑은 고딕" panose="020B0503020000020004" pitchFamily="50" charset="-127"/>
                        </a:rPr>
                        <a:t>Yeosu Inshore Race / Inshore race </a:t>
                      </a:r>
                      <a:endParaRPr lang="en-US" sz="700" kern="0" spc="0" dirty="0">
                        <a:solidFill>
                          <a:schemeClr val="tx1"/>
                        </a:solidFill>
                        <a:effectLst/>
                        <a:latin typeface="함초롬바탕" panose="02030604000101010101" pitchFamily="18" charset="-127"/>
                      </a:endParaRPr>
                    </a:p>
                    <a:p>
                      <a:pPr marL="448310" marR="0" indent="-448310" algn="ctr" fontAlgn="base" latinLnBrk="0">
                        <a:lnSpc>
                          <a:spcPts val="800"/>
                        </a:lnSpc>
                        <a:spcBef>
                          <a:spcPts val="0"/>
                        </a:spcBef>
                        <a:spcAft>
                          <a:spcPts val="0"/>
                        </a:spcAft>
                        <a:tabLst>
                          <a:tab pos="431800" algn="l"/>
                        </a:tabLst>
                      </a:pPr>
                      <a:r>
                        <a:rPr lang="ko-KR" altLang="en-US" sz="700" kern="0" spc="-40" dirty="0">
                          <a:solidFill>
                            <a:schemeClr val="tx1"/>
                          </a:solidFill>
                          <a:effectLst/>
                          <a:latin typeface="맑은 고딕" panose="020B0503020000020004" pitchFamily="50" charset="-127"/>
                          <a:ea typeface="맑은 고딕" panose="020B0503020000020004" pitchFamily="50" charset="-127"/>
                        </a:rPr>
                        <a:t>여수 </a:t>
                      </a:r>
                      <a:r>
                        <a:rPr lang="en-US" sz="700" kern="0" spc="-40" dirty="0">
                          <a:solidFill>
                            <a:schemeClr val="tx1"/>
                          </a:solidFill>
                          <a:effectLst/>
                          <a:latin typeface="Arial" panose="020B0604020202020204" pitchFamily="34" charset="0"/>
                          <a:ea typeface="맑은 고딕" panose="020B0503020000020004" pitchFamily="50" charset="-127"/>
                        </a:rPr>
                        <a:t>Inshore Race / </a:t>
                      </a:r>
                      <a:r>
                        <a:rPr lang="ko-KR" altLang="en-US" sz="700" kern="0" spc="-40" dirty="0" err="1">
                          <a:solidFill>
                            <a:schemeClr val="tx1"/>
                          </a:solidFill>
                          <a:effectLst/>
                          <a:latin typeface="맑은 고딕" panose="020B0503020000020004" pitchFamily="50" charset="-127"/>
                          <a:ea typeface="맑은 고딕" panose="020B0503020000020004" pitchFamily="50" charset="-127"/>
                        </a:rPr>
                        <a:t>인쇼어경기</a:t>
                      </a:r>
                      <a:endParaRPr lang="ko-KR" altLang="en-US" sz="700" kern="0" spc="0" dirty="0">
                        <a:solidFill>
                          <a:schemeClr val="tx1"/>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tc>
                  <a:txBody>
                    <a:bodyPr/>
                    <a:lstStyle/>
                    <a:p>
                      <a:pPr marL="0" marR="0" indent="0" algn="ctr" fontAlgn="base" latinLnBrk="0">
                        <a:lnSpc>
                          <a:spcPts val="800"/>
                        </a:lnSpc>
                        <a:spcBef>
                          <a:spcPts val="0"/>
                        </a:spcBef>
                        <a:spcAft>
                          <a:spcPts val="0"/>
                        </a:spcAft>
                        <a:tabLst>
                          <a:tab pos="431800" algn="l"/>
                        </a:tabLst>
                      </a:pPr>
                      <a:r>
                        <a:rPr lang="en-US" altLang="ko-KR" sz="700" kern="0" spc="-40" dirty="0">
                          <a:solidFill>
                            <a:srgbClr val="000000"/>
                          </a:solidFill>
                          <a:effectLst/>
                          <a:latin typeface="Arial" panose="020B0604020202020204" pitchFamily="34" charset="0"/>
                          <a:ea typeface="맑은 고딕" panose="020B0503020000020004" pitchFamily="50" charset="-127"/>
                        </a:rPr>
                        <a:t>attach C</a:t>
                      </a:r>
                      <a:endParaRPr lang="en-US" altLang="ko-KR"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tabLst>
                          <a:tab pos="431800" algn="l"/>
                        </a:tabLst>
                      </a:pPr>
                      <a:r>
                        <a:rPr lang="ko-KR" altLang="en-US" sz="700" kern="0" spc="-40" dirty="0">
                          <a:solidFill>
                            <a:srgbClr val="000000"/>
                          </a:solidFill>
                          <a:effectLst/>
                          <a:latin typeface="맑은 고딕" panose="020B0503020000020004" pitchFamily="50" charset="-127"/>
                          <a:ea typeface="맑은 고딕" panose="020B0503020000020004" pitchFamily="50" charset="-127"/>
                        </a:rPr>
                        <a:t>별첨 </a:t>
                      </a:r>
                      <a:r>
                        <a:rPr lang="en-US" altLang="ko-KR" sz="700" kern="0" spc="-40" dirty="0">
                          <a:solidFill>
                            <a:srgbClr val="000000"/>
                          </a:solidFill>
                          <a:effectLst/>
                          <a:latin typeface="Arial" panose="020B0604020202020204" pitchFamily="34" charset="0"/>
                          <a:ea typeface="맑은 고딕" panose="020B0503020000020004" pitchFamily="50" charset="-127"/>
                        </a:rPr>
                        <a:t>C</a:t>
                      </a:r>
                      <a:endParaRPr lang="en-US" altLang="ko-KR"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4"/>
                  </a:ext>
                </a:extLst>
              </a:tr>
              <a:tr h="140143">
                <a:tc vMerge="1">
                  <a:txBody>
                    <a:bodyPr/>
                    <a:lstStyle/>
                    <a:p>
                      <a:pPr latinLnBrk="1"/>
                      <a:endParaRPr lang="ko-KR" altLang="en-US"/>
                    </a:p>
                  </a:txBody>
                  <a:tcPr/>
                </a:tc>
                <a:tc>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18:00~19:00</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448310" marR="0" indent="-448310" algn="ctr" fontAlgn="base" latinLnBrk="0">
                        <a:lnSpc>
                          <a:spcPts val="800"/>
                        </a:lnSpc>
                        <a:spcBef>
                          <a:spcPts val="0"/>
                        </a:spcBef>
                        <a:spcAft>
                          <a:spcPts val="0"/>
                        </a:spcAft>
                        <a:tabLst>
                          <a:tab pos="431800" algn="l"/>
                        </a:tabLst>
                      </a:pPr>
                      <a:r>
                        <a:rPr lang="en-US" altLang="ko-KR" sz="700" kern="0" spc="0" dirty="0">
                          <a:solidFill>
                            <a:schemeClr val="tx1"/>
                          </a:solidFill>
                          <a:effectLst/>
                          <a:latin typeface="Arial" panose="020B0604020202020204" pitchFamily="34" charset="0"/>
                          <a:ea typeface="맑은 고딕" panose="020B0503020000020004" pitchFamily="50" charset="-127"/>
                        </a:rPr>
                        <a:t>Inshore Race Awards Ceremony</a:t>
                      </a:r>
                      <a:r>
                        <a:rPr lang="en-US" altLang="ko-KR" sz="700" kern="0" spc="0" dirty="0">
                          <a:solidFill>
                            <a:schemeClr val="tx1"/>
                          </a:solidFill>
                          <a:effectLst/>
                          <a:latin typeface="함초롬바탕" panose="02030604000101010101" pitchFamily="18" charset="-127"/>
                          <a:ea typeface="+mn-ea"/>
                        </a:rPr>
                        <a:t>/</a:t>
                      </a:r>
                      <a:r>
                        <a:rPr lang="ko-KR" altLang="en-US" sz="700" kern="0" spc="-40" dirty="0" err="1">
                          <a:solidFill>
                            <a:schemeClr val="tx1"/>
                          </a:solidFill>
                          <a:effectLst/>
                          <a:latin typeface="맑은 고딕" panose="020B0503020000020004" pitchFamily="50" charset="-127"/>
                          <a:ea typeface="맑은 고딕" panose="020B0503020000020004" pitchFamily="50" charset="-127"/>
                        </a:rPr>
                        <a:t>인쇼어경기</a:t>
                      </a:r>
                      <a:r>
                        <a:rPr lang="ko-KR" altLang="en-US" sz="700" kern="0" spc="-40" dirty="0">
                          <a:solidFill>
                            <a:schemeClr val="tx1"/>
                          </a:solidFill>
                          <a:effectLst/>
                          <a:latin typeface="맑은 고딕" panose="020B0503020000020004" pitchFamily="50" charset="-127"/>
                          <a:ea typeface="맑은 고딕" panose="020B0503020000020004" pitchFamily="50" charset="-127"/>
                        </a:rPr>
                        <a:t> 시상식 </a:t>
                      </a:r>
                      <a:endParaRPr lang="en-US" altLang="ko-KR" sz="700" kern="0" spc="-40" dirty="0">
                        <a:solidFill>
                          <a:schemeClr val="tx1"/>
                        </a:solidFill>
                        <a:effectLst/>
                        <a:latin typeface="맑은 고딕" panose="020B0503020000020004" pitchFamily="50" charset="-127"/>
                        <a:ea typeface="맑은 고딕" panose="020B0503020000020004" pitchFamily="50"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tabLst>
                          <a:tab pos="431800" algn="l"/>
                        </a:tabLst>
                      </a:pPr>
                      <a:r>
                        <a:rPr lang="en-US" sz="700" kern="0" spc="-40" dirty="0">
                          <a:solidFill>
                            <a:srgbClr val="000000"/>
                          </a:solidFill>
                          <a:effectLst/>
                          <a:latin typeface="Arial" panose="020B0604020202020204" pitchFamily="34" charset="0"/>
                          <a:ea typeface="맑은 고딕" panose="020B0503020000020004" pitchFamily="50" charset="-127"/>
                        </a:rPr>
                        <a:t>Yeosu R/O</a:t>
                      </a:r>
                      <a:endParaRPr lang="en-US"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tabLst>
                          <a:tab pos="431800" algn="l"/>
                        </a:tabLst>
                      </a:pPr>
                      <a:r>
                        <a:rPr lang="ko-KR" altLang="en-US" sz="700" kern="0" spc="-40" dirty="0">
                          <a:solidFill>
                            <a:srgbClr val="000000"/>
                          </a:solidFill>
                          <a:effectLst/>
                          <a:latin typeface="맑은 고딕" panose="020B0503020000020004" pitchFamily="50" charset="-127"/>
                          <a:ea typeface="맑은 고딕" panose="020B0503020000020004" pitchFamily="50" charset="-127"/>
                        </a:rPr>
                        <a:t>대회본부</a:t>
                      </a:r>
                      <a:endParaRPr lang="ko-KR" alt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extLst>
                  <a:ext uri="{0D108BD9-81ED-4DB2-BD59-A6C34878D82A}">
                    <a16:rowId xmlns="" xmlns:a16="http://schemas.microsoft.com/office/drawing/2014/main" val="4040271696"/>
                  </a:ext>
                </a:extLst>
              </a:tr>
              <a:tr h="90654">
                <a:tc vMerge="1">
                  <a:txBody>
                    <a:bodyPr/>
                    <a:lstStyle/>
                    <a:p>
                      <a:pPr latinLnBrk="1"/>
                      <a:endParaRPr lang="ko-KR" altLang="en-US"/>
                    </a:p>
                  </a:txBody>
                  <a:tcPr/>
                </a:tc>
                <a:tc>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19:00~19:30</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448310" marR="0" indent="-448310" algn="ctr" defTabSz="755934" rtl="0" eaLnBrk="1" fontAlgn="base" latinLnBrk="0" hangingPunct="1">
                        <a:lnSpc>
                          <a:spcPts val="800"/>
                        </a:lnSpc>
                        <a:spcBef>
                          <a:spcPts val="0"/>
                        </a:spcBef>
                        <a:spcAft>
                          <a:spcPts val="0"/>
                        </a:spcAft>
                        <a:buClrTx/>
                        <a:buSzTx/>
                        <a:buFontTx/>
                        <a:buNone/>
                        <a:tabLst>
                          <a:tab pos="431800" algn="l"/>
                        </a:tabLst>
                        <a:defRPr/>
                      </a:pPr>
                      <a:r>
                        <a:rPr lang="en-US" altLang="ko-KR" sz="700" kern="0" spc="0" dirty="0">
                          <a:solidFill>
                            <a:schemeClr val="tx1"/>
                          </a:solidFill>
                          <a:effectLst/>
                          <a:latin typeface="Arial" panose="020B0604020202020204" pitchFamily="34" charset="0"/>
                          <a:ea typeface="맑은 고딕" panose="020B0503020000020004" pitchFamily="50" charset="-127"/>
                        </a:rPr>
                        <a:t>Skipper Meeting / </a:t>
                      </a:r>
                      <a:r>
                        <a:rPr lang="ko-KR" altLang="en-US" sz="700" kern="0" spc="0" dirty="0">
                          <a:solidFill>
                            <a:schemeClr val="tx1"/>
                          </a:solidFill>
                          <a:effectLst/>
                          <a:latin typeface="맑은 고딕" panose="020B0503020000020004" pitchFamily="50" charset="-127"/>
                          <a:ea typeface="맑은 고딕" panose="020B0503020000020004" pitchFamily="50" charset="-127"/>
                        </a:rPr>
                        <a:t>제</a:t>
                      </a:r>
                      <a:r>
                        <a:rPr lang="en-US" altLang="ko-KR" sz="700" kern="0" spc="0" dirty="0">
                          <a:solidFill>
                            <a:schemeClr val="tx1"/>
                          </a:solidFill>
                          <a:effectLst/>
                          <a:latin typeface="Arial" panose="020B0604020202020204" pitchFamily="34" charset="0"/>
                          <a:ea typeface="맑은 고딕" panose="020B0503020000020004" pitchFamily="50" charset="-127"/>
                        </a:rPr>
                        <a:t>1</a:t>
                      </a:r>
                      <a:r>
                        <a:rPr lang="ko-KR" altLang="en-US" sz="700" kern="0" spc="0" dirty="0">
                          <a:solidFill>
                            <a:schemeClr val="tx1"/>
                          </a:solidFill>
                          <a:effectLst/>
                          <a:latin typeface="맑은 고딕" panose="020B0503020000020004" pitchFamily="50" charset="-127"/>
                          <a:ea typeface="맑은 고딕" panose="020B0503020000020004" pitchFamily="50" charset="-127"/>
                        </a:rPr>
                        <a:t>구간 </a:t>
                      </a:r>
                      <a:r>
                        <a:rPr lang="ko-KR" altLang="en-US" sz="700" kern="0" spc="0" dirty="0" err="1">
                          <a:solidFill>
                            <a:schemeClr val="tx1"/>
                          </a:solidFill>
                          <a:effectLst/>
                          <a:latin typeface="맑은 고딕" panose="020B0503020000020004" pitchFamily="50" charset="-127"/>
                          <a:ea typeface="맑은 고딕" panose="020B0503020000020004" pitchFamily="50" charset="-127"/>
                        </a:rPr>
                        <a:t>스키퍼미팅</a:t>
                      </a:r>
                      <a:r>
                        <a:rPr lang="ko-KR" altLang="en-US" sz="700" kern="0" spc="0" dirty="0">
                          <a:solidFill>
                            <a:schemeClr val="tx1"/>
                          </a:solidFill>
                          <a:effectLst/>
                          <a:latin typeface="맑은 고딕" panose="020B0503020000020004" pitchFamily="50" charset="-127"/>
                          <a:ea typeface="맑은 고딕" panose="020B0503020000020004" pitchFamily="50" charset="-127"/>
                        </a:rPr>
                        <a:t> </a:t>
                      </a:r>
                      <a:endParaRPr lang="ko-KR" altLang="en-US" sz="700" kern="0" spc="0" dirty="0">
                        <a:solidFill>
                          <a:schemeClr val="tx1"/>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tabLst>
                          <a:tab pos="431800" algn="l"/>
                        </a:tabLst>
                      </a:pPr>
                      <a:endParaRPr lang="ko-KR" alt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extLst>
                  <a:ext uri="{0D108BD9-81ED-4DB2-BD59-A6C34878D82A}">
                    <a16:rowId xmlns="" xmlns:a16="http://schemas.microsoft.com/office/drawing/2014/main" val="2006615702"/>
                  </a:ext>
                </a:extLst>
              </a:tr>
              <a:tr h="140143">
                <a:tc rowSpan="4">
                  <a:txBody>
                    <a:bodyPr/>
                    <a:lstStyle/>
                    <a:p>
                      <a:pPr marL="0" marR="0" indent="0" algn="ctr" fontAlgn="base" latinLnBrk="0">
                        <a:lnSpc>
                          <a:spcPts val="800"/>
                        </a:lnSpc>
                        <a:spcBef>
                          <a:spcPts val="0"/>
                        </a:spcBef>
                        <a:spcAft>
                          <a:spcPts val="0"/>
                        </a:spcAft>
                      </a:pPr>
                      <a:endParaRPr lang="en-US"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pPr>
                      <a:r>
                        <a:rPr lang="en-US" altLang="ko-KR" sz="700" kern="0" spc="0" dirty="0">
                          <a:solidFill>
                            <a:srgbClr val="000000"/>
                          </a:solidFill>
                          <a:effectLst/>
                          <a:latin typeface="Arial" panose="020B0604020202020204" pitchFamily="34" charset="0"/>
                          <a:ea typeface="맑은 고딕" panose="020B0503020000020004" pitchFamily="50" charset="-127"/>
                        </a:rPr>
                        <a:t>30/Jul</a:t>
                      </a:r>
                      <a:endParaRPr lang="en-US" altLang="ko-KR"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Sat</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r>
                        <a:rPr lang="en-US" sz="700" kern="0" spc="0" dirty="0" smtClean="0">
                          <a:solidFill>
                            <a:srgbClr val="000000"/>
                          </a:solidFill>
                          <a:effectLst/>
                          <a:latin typeface="Arial" panose="020B0604020202020204" pitchFamily="34" charset="0"/>
                          <a:ea typeface="맑은 고딕" panose="020B0503020000020004" pitchFamily="50" charset="-127"/>
                        </a:rPr>
                        <a:t>05:00~07:00</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r>
                        <a:rPr lang="en-US" sz="700" kern="0" spc="0" dirty="0">
                          <a:solidFill>
                            <a:schemeClr val="tx1"/>
                          </a:solidFill>
                          <a:effectLst/>
                          <a:latin typeface="Arial" panose="020B0604020202020204" pitchFamily="34" charset="0"/>
                          <a:ea typeface="맑은 고딕" panose="020B0503020000020004" pitchFamily="50" charset="-127"/>
                        </a:rPr>
                        <a:t>Move to the starting point of the 1 RACE</a:t>
                      </a:r>
                      <a:r>
                        <a:rPr lang="en-US" sz="700" kern="0" spc="0" dirty="0">
                          <a:solidFill>
                            <a:schemeClr val="tx1"/>
                          </a:solidFill>
                          <a:effectLst/>
                          <a:latin typeface="함초롬바탕" panose="02030604000101010101" pitchFamily="18" charset="-127"/>
                          <a:ea typeface="+mn-ea"/>
                        </a:rPr>
                        <a:t>/</a:t>
                      </a:r>
                      <a:r>
                        <a:rPr lang="ko-KR" altLang="en-US" sz="700" kern="0" spc="0" dirty="0">
                          <a:solidFill>
                            <a:schemeClr val="tx1"/>
                          </a:solidFill>
                          <a:effectLst/>
                          <a:latin typeface="맑은 고딕" panose="020B0503020000020004" pitchFamily="50" charset="-127"/>
                          <a:ea typeface="맑은 고딕" panose="020B0503020000020004" pitchFamily="50" charset="-127"/>
                        </a:rPr>
                        <a:t>제</a:t>
                      </a:r>
                      <a:r>
                        <a:rPr lang="en-US" altLang="ko-KR" sz="700" kern="0" spc="0" dirty="0">
                          <a:solidFill>
                            <a:schemeClr val="tx1"/>
                          </a:solidFill>
                          <a:effectLst/>
                          <a:latin typeface="Arial" panose="020B0604020202020204" pitchFamily="34" charset="0"/>
                          <a:ea typeface="맑은 고딕" panose="020B0503020000020004" pitchFamily="50" charset="-127"/>
                        </a:rPr>
                        <a:t>1</a:t>
                      </a:r>
                      <a:r>
                        <a:rPr lang="ko-KR" altLang="en-US" sz="700" kern="0" spc="0" dirty="0">
                          <a:solidFill>
                            <a:schemeClr val="tx1"/>
                          </a:solidFill>
                          <a:effectLst/>
                          <a:latin typeface="맑은 고딕" panose="020B0503020000020004" pitchFamily="50" charset="-127"/>
                          <a:ea typeface="맑은 고딕" panose="020B0503020000020004" pitchFamily="50" charset="-127"/>
                        </a:rPr>
                        <a:t>구간 경기수역 기주이동</a:t>
                      </a:r>
                      <a:endParaRPr lang="ko-KR" altLang="en-US" sz="700" kern="0" spc="0" dirty="0">
                        <a:solidFill>
                          <a:schemeClr val="tx1"/>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tabLst>
                          <a:tab pos="431800" algn="l"/>
                        </a:tabLst>
                      </a:pPr>
                      <a:r>
                        <a:rPr lang="en-US" sz="700" kern="0" spc="-40" dirty="0">
                          <a:solidFill>
                            <a:srgbClr val="000000"/>
                          </a:solidFill>
                          <a:effectLst/>
                          <a:latin typeface="Arial" panose="020B0604020202020204" pitchFamily="34" charset="0"/>
                          <a:ea typeface="맑은 고딕" panose="020B0503020000020004" pitchFamily="50" charset="-127"/>
                        </a:rPr>
                        <a:t>Yeosu R/O</a:t>
                      </a:r>
                      <a:endParaRPr lang="en-US"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tabLst>
                          <a:tab pos="431800" algn="l"/>
                        </a:tabLst>
                      </a:pPr>
                      <a:r>
                        <a:rPr lang="ko-KR" altLang="en-US" sz="700" kern="0" spc="-40" dirty="0">
                          <a:solidFill>
                            <a:srgbClr val="000000"/>
                          </a:solidFill>
                          <a:effectLst/>
                          <a:latin typeface="맑은 고딕" panose="020B0503020000020004" pitchFamily="50" charset="-127"/>
                          <a:ea typeface="맑은 고딕" panose="020B0503020000020004" pitchFamily="50" charset="-127"/>
                        </a:rPr>
                        <a:t>대회본부</a:t>
                      </a:r>
                      <a:endParaRPr lang="ko-KR" alt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extLst>
                  <a:ext uri="{0D108BD9-81ED-4DB2-BD59-A6C34878D82A}">
                    <a16:rowId xmlns="" xmlns:a16="http://schemas.microsoft.com/office/drawing/2014/main" val="3272660197"/>
                  </a:ext>
                </a:extLst>
              </a:tr>
              <a:tr h="140143">
                <a:tc vMerge="1">
                  <a:txBody>
                    <a:bodyPr/>
                    <a:lstStyle/>
                    <a:p>
                      <a:pPr latinLnBrk="1"/>
                      <a:endParaRPr lang="ko-KR" altLang="en-US" dirty="0"/>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r>
                        <a:rPr lang="en-US" sz="700" kern="0" spc="0" dirty="0" smtClean="0">
                          <a:solidFill>
                            <a:srgbClr val="000000"/>
                          </a:solidFill>
                          <a:effectLst/>
                          <a:latin typeface="Arial" panose="020B0604020202020204" pitchFamily="34" charset="0"/>
                          <a:ea typeface="맑은 고딕" panose="020B0503020000020004" pitchFamily="50" charset="-127"/>
                        </a:rPr>
                        <a:t>07:00</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tc>
                  <a:txBody>
                    <a:bodyPr/>
                    <a:lstStyle/>
                    <a:p>
                      <a:pPr marL="0" marR="0" indent="0" algn="ctr" fontAlgn="base" latinLnBrk="0">
                        <a:lnSpc>
                          <a:spcPts val="800"/>
                        </a:lnSpc>
                        <a:spcBef>
                          <a:spcPts val="0"/>
                        </a:spcBef>
                        <a:spcAft>
                          <a:spcPts val="0"/>
                        </a:spcAft>
                      </a:pPr>
                      <a:r>
                        <a:rPr lang="en-US" sz="700" kern="0" spc="0" dirty="0">
                          <a:solidFill>
                            <a:schemeClr val="tx1"/>
                          </a:solidFill>
                          <a:effectLst/>
                          <a:latin typeface="Arial" panose="020B0604020202020204" pitchFamily="34" charset="0"/>
                          <a:ea typeface="맑은 고딕" panose="020B0503020000020004" pitchFamily="50" charset="-127"/>
                        </a:rPr>
                        <a:t>Start (Yeosu-Tongyeong) </a:t>
                      </a:r>
                      <a:r>
                        <a:rPr lang="en-US" sz="700" kern="0" spc="0" baseline="0" dirty="0">
                          <a:solidFill>
                            <a:schemeClr val="tx1"/>
                          </a:solidFill>
                          <a:effectLst/>
                          <a:latin typeface="Arial" panose="020B0604020202020204" pitchFamily="34" charset="0"/>
                          <a:ea typeface="맑은 고딕" panose="020B0503020000020004" pitchFamily="50" charset="-127"/>
                        </a:rPr>
                        <a:t> </a:t>
                      </a:r>
                      <a:r>
                        <a:rPr lang="ko-KR" altLang="en-US" sz="700" kern="0" spc="0" dirty="0">
                          <a:solidFill>
                            <a:schemeClr val="tx1"/>
                          </a:solidFill>
                          <a:effectLst/>
                          <a:latin typeface="맑은 고딕" panose="020B0503020000020004" pitchFamily="50" charset="-127"/>
                          <a:ea typeface="맑은 고딕" panose="020B0503020000020004" pitchFamily="50" charset="-127"/>
                        </a:rPr>
                        <a:t>제</a:t>
                      </a:r>
                      <a:r>
                        <a:rPr lang="en-US" altLang="ko-KR" sz="700" kern="0" spc="0" dirty="0">
                          <a:solidFill>
                            <a:schemeClr val="tx1"/>
                          </a:solidFill>
                          <a:effectLst/>
                          <a:latin typeface="Arial" panose="020B0604020202020204" pitchFamily="34" charset="0"/>
                          <a:ea typeface="맑은 고딕" panose="020B0503020000020004" pitchFamily="50" charset="-127"/>
                        </a:rPr>
                        <a:t>1</a:t>
                      </a:r>
                      <a:r>
                        <a:rPr lang="ko-KR" altLang="en-US" sz="700" kern="0" spc="0" dirty="0">
                          <a:solidFill>
                            <a:schemeClr val="tx1"/>
                          </a:solidFill>
                          <a:effectLst/>
                          <a:latin typeface="맑은 고딕" panose="020B0503020000020004" pitchFamily="50" charset="-127"/>
                          <a:ea typeface="맑은 고딕" panose="020B0503020000020004" pitchFamily="50" charset="-127"/>
                        </a:rPr>
                        <a:t>구간 스타트 </a:t>
                      </a:r>
                      <a:r>
                        <a:rPr lang="en-US" altLang="ko-KR" sz="700" kern="0" spc="0" dirty="0">
                          <a:solidFill>
                            <a:schemeClr val="tx1"/>
                          </a:solidFill>
                          <a:effectLst/>
                          <a:latin typeface="Arial" panose="020B0604020202020204" pitchFamily="34" charset="0"/>
                          <a:ea typeface="맑은 고딕" panose="020B0503020000020004" pitchFamily="50" charset="-127"/>
                        </a:rPr>
                        <a:t>(</a:t>
                      </a:r>
                      <a:r>
                        <a:rPr lang="ko-KR" altLang="en-US" sz="700" kern="0" spc="0" dirty="0">
                          <a:solidFill>
                            <a:schemeClr val="tx1"/>
                          </a:solidFill>
                          <a:effectLst/>
                          <a:latin typeface="맑은 고딕" panose="020B0503020000020004" pitchFamily="50" charset="-127"/>
                          <a:ea typeface="맑은 고딕" panose="020B0503020000020004" pitchFamily="50" charset="-127"/>
                        </a:rPr>
                        <a:t>여수</a:t>
                      </a:r>
                      <a:r>
                        <a:rPr lang="en-US" altLang="ko-KR" sz="700" kern="0" spc="0" dirty="0">
                          <a:solidFill>
                            <a:schemeClr val="tx1"/>
                          </a:solidFill>
                          <a:effectLst/>
                          <a:latin typeface="Arial" panose="020B0604020202020204" pitchFamily="34" charset="0"/>
                          <a:ea typeface="맑은 고딕" panose="020B0503020000020004" pitchFamily="50" charset="-127"/>
                        </a:rPr>
                        <a:t>-</a:t>
                      </a:r>
                      <a:r>
                        <a:rPr lang="ko-KR" altLang="en-US" sz="700" kern="0" spc="0" dirty="0">
                          <a:solidFill>
                            <a:schemeClr val="tx1"/>
                          </a:solidFill>
                          <a:effectLst/>
                          <a:latin typeface="맑은 고딕" panose="020B0503020000020004" pitchFamily="50" charset="-127"/>
                          <a:ea typeface="맑은 고딕" panose="020B0503020000020004" pitchFamily="50" charset="-127"/>
                        </a:rPr>
                        <a:t>통영</a:t>
                      </a:r>
                      <a:r>
                        <a:rPr lang="en-US" altLang="ko-KR" sz="700" kern="0" spc="0" dirty="0">
                          <a:solidFill>
                            <a:schemeClr val="tx1"/>
                          </a:solidFill>
                          <a:effectLst/>
                          <a:latin typeface="Arial" panose="020B0604020202020204" pitchFamily="34" charset="0"/>
                          <a:ea typeface="맑은 고딕" panose="020B0503020000020004" pitchFamily="50" charset="-127"/>
                        </a:rPr>
                        <a:t>)</a:t>
                      </a:r>
                      <a:endParaRPr lang="ko-KR" altLang="en-US" sz="700" kern="0" spc="0" dirty="0">
                        <a:solidFill>
                          <a:schemeClr val="tx1"/>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tc>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Yeosu</a:t>
                      </a:r>
                      <a:r>
                        <a:rPr lang="en-US" sz="700" kern="0" spc="0" dirty="0">
                          <a:solidFill>
                            <a:srgbClr val="000000"/>
                          </a:solidFill>
                          <a:effectLst/>
                          <a:latin typeface="맑은 고딕" panose="020B0503020000020004" pitchFamily="50" charset="-127"/>
                          <a:ea typeface="맑은 고딕" panose="020B0503020000020004" pitchFamily="50" charset="-127"/>
                        </a:rPr>
                        <a:t>→</a:t>
                      </a:r>
                      <a:endParaRPr lang="en-US"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Tongyeong</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985568869"/>
                  </a:ext>
                </a:extLst>
              </a:tr>
              <a:tr h="91791">
                <a:tc vMerge="1">
                  <a:txBody>
                    <a:bodyPr/>
                    <a:lstStyle/>
                    <a:p>
                      <a:pPr marL="0" marR="0" indent="0" algn="ctr" fontAlgn="base" latinLnBrk="0">
                        <a:lnSpc>
                          <a:spcPts val="800"/>
                        </a:lnSpc>
                        <a:spcBef>
                          <a:spcPts val="0"/>
                        </a:spcBef>
                        <a:spcAft>
                          <a:spcPts val="0"/>
                        </a:spcAft>
                      </a:pP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r>
                        <a:rPr lang="en-US" altLang="ko-KR" sz="700" kern="0" spc="0" dirty="0" smtClean="0">
                          <a:solidFill>
                            <a:srgbClr val="000000"/>
                          </a:solidFill>
                          <a:effectLst/>
                          <a:latin typeface="Arial" panose="020B0604020202020204" pitchFamily="34" charset="0"/>
                          <a:ea typeface="맑은 고딕" panose="020B0503020000020004" pitchFamily="50" charset="-127"/>
                        </a:rPr>
                        <a:t>18:00~19:00</a:t>
                      </a: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r>
                        <a:rPr lang="en-US" altLang="ko-KR" sz="700" kern="0" spc="0" dirty="0" smtClean="0">
                          <a:solidFill>
                            <a:schemeClr val="tx1"/>
                          </a:solidFill>
                          <a:effectLst/>
                          <a:latin typeface="Arial" panose="020B0604020202020204" pitchFamily="34" charset="0"/>
                          <a:ea typeface="맑은 고딕" panose="020B0503020000020004" pitchFamily="50" charset="-127"/>
                        </a:rPr>
                        <a:t>Opening Ceremony /</a:t>
                      </a:r>
                      <a:r>
                        <a:rPr lang="ko-KR" altLang="en-US" sz="700" kern="0" spc="0" dirty="0" smtClean="0">
                          <a:solidFill>
                            <a:schemeClr val="tx1"/>
                          </a:solidFill>
                          <a:effectLst/>
                          <a:latin typeface="Arial" panose="020B0604020202020204" pitchFamily="34" charset="0"/>
                          <a:ea typeface="맑은 고딕" panose="020B0503020000020004" pitchFamily="50" charset="-127"/>
                        </a:rPr>
                        <a:t>개회식</a:t>
                      </a:r>
                      <a:endParaRPr lang="en-US" altLang="ko-KR" sz="700" kern="0" spc="0" dirty="0" smtClean="0">
                        <a:solidFill>
                          <a:schemeClr val="tx1"/>
                        </a:solidFill>
                        <a:effectLst/>
                        <a:latin typeface="Arial" panose="020B0604020202020204" pitchFamily="34" charset="0"/>
                        <a:ea typeface="맑은 고딕" panose="020B0503020000020004" pitchFamily="50"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algn="ctr" latinLnBrk="1"/>
                      <a:r>
                        <a:rPr lang="en-US" sz="700" kern="0" spc="0" dirty="0">
                          <a:solidFill>
                            <a:srgbClr val="000000"/>
                          </a:solidFill>
                          <a:effectLst/>
                          <a:latin typeface="Arial" panose="020B0604020202020204" pitchFamily="34" charset="0"/>
                          <a:ea typeface="맑은 고딕" panose="020B0503020000020004" pitchFamily="50" charset="-127"/>
                        </a:rPr>
                        <a:t>Tongyeong</a:t>
                      </a:r>
                      <a:endParaRPr lang="ko-KR" altLang="en-US" sz="700" dirty="0"/>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extLst>
                  <a:ext uri="{0D108BD9-81ED-4DB2-BD59-A6C34878D82A}">
                    <a16:rowId xmlns="" xmlns:a16="http://schemas.microsoft.com/office/drawing/2014/main" val="967718516"/>
                  </a:ext>
                </a:extLst>
              </a:tr>
              <a:tr h="90654">
                <a:tc vMerge="1">
                  <a:txBody>
                    <a:bodyPr/>
                    <a:lstStyle/>
                    <a:p>
                      <a:pPr marL="0" marR="0" indent="0" algn="ctr" fontAlgn="base" latinLnBrk="0">
                        <a:lnSpc>
                          <a:spcPts val="800"/>
                        </a:lnSpc>
                        <a:spcBef>
                          <a:spcPts val="0"/>
                        </a:spcBef>
                        <a:spcAft>
                          <a:spcPts val="0"/>
                        </a:spcAft>
                      </a:pP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defTabSz="755934" rtl="0" eaLnBrk="1" fontAlgn="base" latinLnBrk="0" hangingPunct="1">
                        <a:lnSpc>
                          <a:spcPts val="800"/>
                        </a:lnSpc>
                        <a:spcBef>
                          <a:spcPts val="0"/>
                        </a:spcBef>
                        <a:spcAft>
                          <a:spcPts val="0"/>
                        </a:spcAft>
                        <a:buClrTx/>
                        <a:buSzTx/>
                        <a:buFontTx/>
                        <a:buNone/>
                        <a:tabLst/>
                        <a:defRPr/>
                      </a:pPr>
                      <a:r>
                        <a:rPr lang="en-US" altLang="ko-KR" sz="700" kern="0" spc="0" dirty="0" smtClean="0">
                          <a:solidFill>
                            <a:srgbClr val="000000"/>
                          </a:solidFill>
                          <a:effectLst/>
                          <a:latin typeface="Arial" panose="020B0604020202020204" pitchFamily="34" charset="0"/>
                          <a:ea typeface="맑은 고딕" panose="020B0503020000020004" pitchFamily="50" charset="-127"/>
                        </a:rPr>
                        <a:t>19:00~19:30</a:t>
                      </a:r>
                      <a:endParaRPr lang="ko-KR" altLang="en-US" sz="700" dirty="0" smtClean="0"/>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tc>
                  <a:txBody>
                    <a:bodyPr/>
                    <a:lstStyle/>
                    <a:p>
                      <a:pPr marL="0" marR="0" indent="0" algn="ctr" defTabSz="755934" rtl="0" eaLnBrk="1" fontAlgn="base" latinLnBrk="0" hangingPunct="1">
                        <a:lnSpc>
                          <a:spcPts val="800"/>
                        </a:lnSpc>
                        <a:spcBef>
                          <a:spcPts val="0"/>
                        </a:spcBef>
                        <a:spcAft>
                          <a:spcPts val="0"/>
                        </a:spcAft>
                        <a:buClrTx/>
                        <a:buSzTx/>
                        <a:buFontTx/>
                        <a:buNone/>
                        <a:tabLst/>
                        <a:defRPr/>
                      </a:pPr>
                      <a:r>
                        <a:rPr lang="en-US" altLang="ko-KR" sz="700" kern="0" spc="0" dirty="0" smtClean="0">
                          <a:solidFill>
                            <a:schemeClr val="tx1"/>
                          </a:solidFill>
                          <a:effectLst/>
                          <a:latin typeface="Arial" panose="020B0604020202020204" pitchFamily="34" charset="0"/>
                          <a:ea typeface="맑은 고딕" panose="020B0503020000020004" pitchFamily="50" charset="-127"/>
                        </a:rPr>
                        <a:t>Skipper Meeting/</a:t>
                      </a:r>
                      <a:r>
                        <a:rPr lang="ko-KR" altLang="en-US" sz="700" kern="0" spc="0" dirty="0" err="1" smtClean="0">
                          <a:solidFill>
                            <a:schemeClr val="tx1"/>
                          </a:solidFill>
                          <a:effectLst/>
                          <a:latin typeface="맑은 고딕" panose="020B0503020000020004" pitchFamily="50" charset="-127"/>
                          <a:ea typeface="맑은 고딕" panose="020B0503020000020004" pitchFamily="50" charset="-127"/>
                        </a:rPr>
                        <a:t>스키퍼미팅</a:t>
                      </a:r>
                      <a:r>
                        <a:rPr lang="ko-KR" altLang="en-US" sz="700" kern="0" spc="0" dirty="0" smtClean="0">
                          <a:solidFill>
                            <a:schemeClr val="tx1"/>
                          </a:solidFill>
                          <a:effectLst/>
                          <a:latin typeface="맑은 고딕" panose="020B0503020000020004" pitchFamily="50" charset="-127"/>
                          <a:ea typeface="맑은 고딕" panose="020B0503020000020004" pitchFamily="50" charset="-127"/>
                        </a:rPr>
                        <a:t> </a:t>
                      </a:r>
                      <a:r>
                        <a:rPr lang="en-US" altLang="ko-KR" sz="700" kern="0" spc="0" dirty="0" smtClean="0">
                          <a:solidFill>
                            <a:schemeClr val="tx1"/>
                          </a:solidFill>
                          <a:effectLst/>
                          <a:latin typeface="Arial" panose="020B0604020202020204" pitchFamily="34" charset="0"/>
                          <a:ea typeface="맑은 고딕" panose="020B0503020000020004" pitchFamily="50" charset="-127"/>
                        </a:rPr>
                        <a:t>(2</a:t>
                      </a:r>
                      <a:r>
                        <a:rPr lang="ko-KR" altLang="en-US" sz="700" kern="0" spc="0" dirty="0" smtClean="0">
                          <a:solidFill>
                            <a:schemeClr val="tx1"/>
                          </a:solidFill>
                          <a:effectLst/>
                          <a:latin typeface="맑은 고딕" panose="020B0503020000020004" pitchFamily="50" charset="-127"/>
                          <a:ea typeface="맑은 고딕" panose="020B0503020000020004" pitchFamily="50" charset="-127"/>
                        </a:rPr>
                        <a:t>구간</a:t>
                      </a:r>
                      <a:r>
                        <a:rPr lang="en-US" altLang="ko-KR" sz="700" kern="0" spc="0" dirty="0" smtClean="0">
                          <a:solidFill>
                            <a:schemeClr val="tx1"/>
                          </a:solidFill>
                          <a:effectLst/>
                          <a:latin typeface="Arial" panose="020B0604020202020204" pitchFamily="34" charset="0"/>
                          <a:ea typeface="맑은 고딕" panose="020B0503020000020004" pitchFamily="50" charset="-127"/>
                        </a:rPr>
                        <a:t>)</a:t>
                      </a:r>
                      <a:endParaRPr lang="ko-KR" altLang="en-US" sz="700" dirty="0" smtClean="0">
                        <a:solidFill>
                          <a:schemeClr val="tx1"/>
                        </a:solidFill>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tc>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Tongyeong</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71648535"/>
                  </a:ext>
                </a:extLst>
              </a:tr>
              <a:tr h="140143">
                <a:tc rowSpan="2">
                  <a:txBody>
                    <a:bodyPr/>
                    <a:lstStyle/>
                    <a:p>
                      <a:pPr marL="0" marR="0" indent="0" algn="ctr" fontAlgn="base" latinLnBrk="0">
                        <a:lnSpc>
                          <a:spcPts val="800"/>
                        </a:lnSpc>
                        <a:spcBef>
                          <a:spcPts val="0"/>
                        </a:spcBef>
                        <a:spcAft>
                          <a:spcPts val="0"/>
                        </a:spcAft>
                      </a:pPr>
                      <a:r>
                        <a:rPr lang="en-US" altLang="ko-KR" sz="700" kern="0" spc="0" dirty="0">
                          <a:solidFill>
                            <a:srgbClr val="000000"/>
                          </a:solidFill>
                          <a:effectLst/>
                          <a:latin typeface="Arial" panose="020B0604020202020204" pitchFamily="34" charset="0"/>
                          <a:ea typeface="맑은 고딕" panose="020B0503020000020004" pitchFamily="50" charset="-127"/>
                        </a:rPr>
                        <a:t>31/Jul</a:t>
                      </a:r>
                      <a:endParaRPr lang="en-US" altLang="ko-KR"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pPr>
                      <a:r>
                        <a:rPr lang="en-US" altLang="ko-KR" sz="700" kern="0" spc="0" dirty="0">
                          <a:solidFill>
                            <a:srgbClr val="000000"/>
                          </a:solidFill>
                          <a:effectLst/>
                          <a:latin typeface="Arial" panose="020B0604020202020204" pitchFamily="34" charset="0"/>
                          <a:ea typeface="+mn-ea"/>
                        </a:rPr>
                        <a:t>Sun</a:t>
                      </a: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r>
                        <a:rPr lang="en-US" sz="700" kern="0" spc="0" dirty="0" smtClean="0">
                          <a:solidFill>
                            <a:srgbClr val="000000"/>
                          </a:solidFill>
                          <a:effectLst/>
                          <a:latin typeface="Arial" panose="020B0604020202020204" pitchFamily="34" charset="0"/>
                          <a:ea typeface="맑은 고딕" panose="020B0503020000020004" pitchFamily="50" charset="-127"/>
                        </a:rPr>
                        <a:t>05:00~07:00</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noFill/>
                  </a:tcPr>
                </a:tc>
                <a:tc>
                  <a:txBody>
                    <a:bodyPr/>
                    <a:lstStyle/>
                    <a:p>
                      <a:pPr marL="0" marR="0" indent="0" algn="ctr" fontAlgn="base" latinLnBrk="0">
                        <a:lnSpc>
                          <a:spcPts val="800"/>
                        </a:lnSpc>
                        <a:spcBef>
                          <a:spcPts val="0"/>
                        </a:spcBef>
                        <a:spcAft>
                          <a:spcPts val="0"/>
                        </a:spcAft>
                      </a:pPr>
                      <a:r>
                        <a:rPr lang="en-US" sz="700" kern="0" spc="0" dirty="0">
                          <a:solidFill>
                            <a:schemeClr val="tx1"/>
                          </a:solidFill>
                          <a:effectLst/>
                          <a:latin typeface="Arial" panose="020B0604020202020204" pitchFamily="34" charset="0"/>
                          <a:ea typeface="맑은 고딕" panose="020B0503020000020004" pitchFamily="50" charset="-127"/>
                        </a:rPr>
                        <a:t>Move to the starting point of the 2 RACE</a:t>
                      </a:r>
                      <a:r>
                        <a:rPr lang="en-US" sz="700" kern="0" spc="0" dirty="0">
                          <a:solidFill>
                            <a:schemeClr val="tx1"/>
                          </a:solidFill>
                          <a:effectLst/>
                          <a:latin typeface="함초롬바탕" panose="02030604000101010101" pitchFamily="18" charset="-127"/>
                          <a:ea typeface="+mn-ea"/>
                        </a:rPr>
                        <a:t>/</a:t>
                      </a:r>
                      <a:r>
                        <a:rPr lang="ko-KR" altLang="en-US" sz="700" kern="0" spc="0" dirty="0">
                          <a:solidFill>
                            <a:schemeClr val="tx1"/>
                          </a:solidFill>
                          <a:effectLst/>
                          <a:latin typeface="맑은 고딕" panose="020B0503020000020004" pitchFamily="50" charset="-127"/>
                          <a:ea typeface="맑은 고딕" panose="020B0503020000020004" pitchFamily="50" charset="-127"/>
                        </a:rPr>
                        <a:t>제</a:t>
                      </a:r>
                      <a:r>
                        <a:rPr lang="en-US" altLang="ko-KR" sz="700" kern="0" spc="0" dirty="0">
                          <a:solidFill>
                            <a:schemeClr val="tx1"/>
                          </a:solidFill>
                          <a:effectLst/>
                          <a:latin typeface="Arial" panose="020B0604020202020204" pitchFamily="34" charset="0"/>
                          <a:ea typeface="맑은 고딕" panose="020B0503020000020004" pitchFamily="50" charset="-127"/>
                        </a:rPr>
                        <a:t>2</a:t>
                      </a:r>
                      <a:r>
                        <a:rPr lang="ko-KR" altLang="en-US" sz="700" kern="0" spc="0" dirty="0">
                          <a:solidFill>
                            <a:schemeClr val="tx1"/>
                          </a:solidFill>
                          <a:effectLst/>
                          <a:latin typeface="맑은 고딕" panose="020B0503020000020004" pitchFamily="50" charset="-127"/>
                          <a:ea typeface="맑은 고딕" panose="020B0503020000020004" pitchFamily="50" charset="-127"/>
                        </a:rPr>
                        <a:t>구간 경기수역 기주이동</a:t>
                      </a:r>
                      <a:endParaRPr lang="ko-KR" altLang="en-US" sz="700" kern="0" spc="0" dirty="0">
                        <a:solidFill>
                          <a:schemeClr val="tx1"/>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noFill/>
                  </a:tcPr>
                </a:tc>
                <a:tc>
                  <a:txBody>
                    <a:bodyPr/>
                    <a:lstStyle/>
                    <a:p>
                      <a:pPr marL="0" marR="0" indent="0" algn="ctr" fontAlgn="base" latinLnBrk="0">
                        <a:lnSpc>
                          <a:spcPts val="800"/>
                        </a:lnSpc>
                        <a:spcBef>
                          <a:spcPts val="0"/>
                        </a:spcBef>
                        <a:spcAft>
                          <a:spcPts val="0"/>
                        </a:spcAft>
                        <a:tabLst>
                          <a:tab pos="431800" algn="l"/>
                        </a:tabLst>
                      </a:pPr>
                      <a:r>
                        <a:rPr lang="en-US" sz="700" kern="0" spc="-40" dirty="0">
                          <a:solidFill>
                            <a:srgbClr val="000000"/>
                          </a:solidFill>
                          <a:effectLst/>
                          <a:latin typeface="Arial" panose="020B0604020202020204" pitchFamily="34" charset="0"/>
                          <a:ea typeface="맑은 고딕" panose="020B0503020000020004" pitchFamily="50" charset="-127"/>
                        </a:rPr>
                        <a:t>Tongyeong R/O </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noFill/>
                  </a:tcPr>
                </a:tc>
                <a:extLst>
                  <a:ext uri="{0D108BD9-81ED-4DB2-BD59-A6C34878D82A}">
                    <a16:rowId xmlns="" xmlns:a16="http://schemas.microsoft.com/office/drawing/2014/main" val="770874911"/>
                  </a:ext>
                </a:extLst>
              </a:tr>
              <a:tr h="140143">
                <a:tc vMerge="1">
                  <a:txBody>
                    <a:bodyPr/>
                    <a:lstStyle/>
                    <a:p>
                      <a:pPr marL="0" marR="0" indent="0" algn="ctr" fontAlgn="base" latinLnBrk="0">
                        <a:lnSpc>
                          <a:spcPts val="800"/>
                        </a:lnSpc>
                        <a:spcBef>
                          <a:spcPts val="0"/>
                        </a:spcBef>
                        <a:spcAft>
                          <a:spcPts val="0"/>
                        </a:spcAft>
                      </a:pPr>
                      <a:endParaRPr lang="en-US"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pPr>
                      <a:endParaRPr lang="ko-KR" altLang="en-US" dirty="0"/>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r>
                        <a:rPr lang="en-US" sz="700" kern="0" spc="0" dirty="0" smtClean="0">
                          <a:solidFill>
                            <a:srgbClr val="000000"/>
                          </a:solidFill>
                          <a:effectLst/>
                          <a:latin typeface="Arial" panose="020B0604020202020204" pitchFamily="34" charset="0"/>
                          <a:ea typeface="맑은 고딕" panose="020B0503020000020004" pitchFamily="50" charset="-127"/>
                        </a:rPr>
                        <a:t>07:00</a:t>
                      </a:r>
                      <a:endParaRPr lang="en-US" sz="700" kern="0" spc="0" dirty="0">
                        <a:solidFill>
                          <a:srgbClr val="000000"/>
                        </a:solidFill>
                        <a:effectLst/>
                        <a:latin typeface="함초롬바탕" panose="02030604000101010101" pitchFamily="18" charset="-127"/>
                      </a:endParaRPr>
                    </a:p>
                  </a:txBody>
                  <a:tcPr marL="60852" marR="60852" marT="30426" marB="30426" anchor="ctr">
                    <a:lnL w="3175" cap="flat" cmpd="sng" algn="ctr">
                      <a:solidFill>
                        <a:schemeClr val="tx1"/>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tc>
                  <a:txBody>
                    <a:bodyPr/>
                    <a:lstStyle/>
                    <a:p>
                      <a:pPr marL="0" marR="0" indent="0" algn="ctr" fontAlgn="base" latinLnBrk="0">
                        <a:lnSpc>
                          <a:spcPts val="800"/>
                        </a:lnSpc>
                        <a:spcBef>
                          <a:spcPts val="0"/>
                        </a:spcBef>
                        <a:spcAft>
                          <a:spcPts val="0"/>
                        </a:spcAft>
                      </a:pPr>
                      <a:r>
                        <a:rPr lang="en-US" sz="700" kern="0" spc="0" dirty="0">
                          <a:solidFill>
                            <a:schemeClr val="tx1"/>
                          </a:solidFill>
                          <a:effectLst/>
                          <a:latin typeface="Arial" panose="020B0604020202020204" pitchFamily="34" charset="0"/>
                          <a:ea typeface="맑은 고딕" panose="020B0503020000020004" pitchFamily="50" charset="-127"/>
                        </a:rPr>
                        <a:t>Start (Tongyeong-Busan) /</a:t>
                      </a:r>
                      <a:r>
                        <a:rPr lang="ko-KR" altLang="en-US" sz="700" kern="0" spc="0" dirty="0">
                          <a:solidFill>
                            <a:schemeClr val="tx1"/>
                          </a:solidFill>
                          <a:effectLst/>
                          <a:latin typeface="맑은 고딕" panose="020B0503020000020004" pitchFamily="50" charset="-127"/>
                          <a:ea typeface="맑은 고딕" panose="020B0503020000020004" pitchFamily="50" charset="-127"/>
                        </a:rPr>
                        <a:t>제</a:t>
                      </a:r>
                      <a:r>
                        <a:rPr lang="en-US" altLang="ko-KR" sz="700" kern="0" spc="0" dirty="0">
                          <a:solidFill>
                            <a:schemeClr val="tx1"/>
                          </a:solidFill>
                          <a:effectLst/>
                          <a:latin typeface="Arial" panose="020B0604020202020204" pitchFamily="34" charset="0"/>
                          <a:ea typeface="맑은 고딕" panose="020B0503020000020004" pitchFamily="50" charset="-127"/>
                        </a:rPr>
                        <a:t>2</a:t>
                      </a:r>
                      <a:r>
                        <a:rPr lang="ko-KR" altLang="en-US" sz="700" kern="0" spc="0" dirty="0">
                          <a:solidFill>
                            <a:schemeClr val="tx1"/>
                          </a:solidFill>
                          <a:effectLst/>
                          <a:latin typeface="맑은 고딕" panose="020B0503020000020004" pitchFamily="50" charset="-127"/>
                          <a:ea typeface="맑은 고딕" panose="020B0503020000020004" pitchFamily="50" charset="-127"/>
                        </a:rPr>
                        <a:t>구간 스타트 </a:t>
                      </a:r>
                      <a:r>
                        <a:rPr lang="en-US" altLang="ko-KR" sz="700" kern="0" spc="0" dirty="0">
                          <a:solidFill>
                            <a:schemeClr val="tx1"/>
                          </a:solidFill>
                          <a:effectLst/>
                          <a:latin typeface="Arial" panose="020B0604020202020204" pitchFamily="34" charset="0"/>
                          <a:ea typeface="맑은 고딕" panose="020B0503020000020004" pitchFamily="50" charset="-127"/>
                        </a:rPr>
                        <a:t>(</a:t>
                      </a:r>
                      <a:r>
                        <a:rPr lang="ko-KR" altLang="en-US" sz="700" kern="0" spc="0" dirty="0">
                          <a:solidFill>
                            <a:schemeClr val="tx1"/>
                          </a:solidFill>
                          <a:effectLst/>
                          <a:latin typeface="맑은 고딕" panose="020B0503020000020004" pitchFamily="50" charset="-127"/>
                          <a:ea typeface="맑은 고딕" panose="020B0503020000020004" pitchFamily="50" charset="-127"/>
                        </a:rPr>
                        <a:t>통영</a:t>
                      </a:r>
                      <a:r>
                        <a:rPr lang="en-US" altLang="ko-KR" sz="700" kern="0" spc="0" dirty="0">
                          <a:solidFill>
                            <a:schemeClr val="tx1"/>
                          </a:solidFill>
                          <a:effectLst/>
                          <a:latin typeface="Arial" panose="020B0604020202020204" pitchFamily="34" charset="0"/>
                          <a:ea typeface="맑은 고딕" panose="020B0503020000020004" pitchFamily="50" charset="-127"/>
                        </a:rPr>
                        <a:t>-</a:t>
                      </a:r>
                      <a:r>
                        <a:rPr lang="ko-KR" altLang="en-US" sz="700" kern="0" spc="0" dirty="0">
                          <a:solidFill>
                            <a:schemeClr val="tx1"/>
                          </a:solidFill>
                          <a:effectLst/>
                          <a:latin typeface="맑은 고딕" panose="020B0503020000020004" pitchFamily="50" charset="-127"/>
                          <a:ea typeface="맑은 고딕" panose="020B0503020000020004" pitchFamily="50" charset="-127"/>
                        </a:rPr>
                        <a:t>부산</a:t>
                      </a:r>
                      <a:r>
                        <a:rPr lang="en-US" altLang="ko-KR" sz="700" kern="0" spc="0" dirty="0">
                          <a:solidFill>
                            <a:schemeClr val="tx1"/>
                          </a:solidFill>
                          <a:effectLst/>
                          <a:latin typeface="Arial" panose="020B0604020202020204" pitchFamily="34" charset="0"/>
                          <a:ea typeface="맑은 고딕" panose="020B0503020000020004" pitchFamily="50" charset="-127"/>
                        </a:rPr>
                        <a:t>)</a:t>
                      </a:r>
                      <a:endParaRPr lang="ko-KR" altLang="en-US" sz="700" kern="0" spc="0" dirty="0">
                        <a:solidFill>
                          <a:schemeClr val="tx1"/>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tc>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Tongyeong </a:t>
                      </a:r>
                      <a:r>
                        <a:rPr lang="en-US" sz="700" kern="0" spc="0" dirty="0">
                          <a:solidFill>
                            <a:srgbClr val="000000"/>
                          </a:solidFill>
                          <a:effectLst/>
                          <a:latin typeface="맑은 고딕" panose="020B0503020000020004" pitchFamily="50" charset="-127"/>
                          <a:ea typeface="맑은 고딕" panose="020B0503020000020004" pitchFamily="50" charset="-127"/>
                        </a:rPr>
                        <a:t>→ </a:t>
                      </a:r>
                      <a:r>
                        <a:rPr lang="en-US" sz="700" kern="0" spc="0" dirty="0">
                          <a:solidFill>
                            <a:srgbClr val="000000"/>
                          </a:solidFill>
                          <a:effectLst/>
                          <a:latin typeface="Arial" panose="020B0604020202020204" pitchFamily="34" charset="0"/>
                          <a:ea typeface="맑은 고딕" panose="020B0503020000020004" pitchFamily="50" charset="-127"/>
                        </a:rPr>
                        <a:t>Busan</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3887020653"/>
                  </a:ext>
                </a:extLst>
              </a:tr>
              <a:tr h="140143">
                <a:tc>
                  <a:txBody>
                    <a:bodyPr/>
                    <a:lstStyle/>
                    <a:p>
                      <a:pPr marL="0" marR="0" indent="0" algn="ctr" fontAlgn="base" latinLnBrk="0">
                        <a:lnSpc>
                          <a:spcPts val="800"/>
                        </a:lnSpc>
                        <a:spcBef>
                          <a:spcPts val="0"/>
                        </a:spcBef>
                        <a:spcAft>
                          <a:spcPts val="0"/>
                        </a:spcAft>
                      </a:pPr>
                      <a:r>
                        <a:rPr lang="en-US" altLang="ko-KR" sz="700" kern="0" spc="0" dirty="0">
                          <a:solidFill>
                            <a:srgbClr val="000000"/>
                          </a:solidFill>
                          <a:effectLst/>
                          <a:latin typeface="Arial" panose="020B0604020202020204" pitchFamily="34" charset="0"/>
                          <a:ea typeface="+mn-ea"/>
                        </a:rPr>
                        <a:t>1/Aug</a:t>
                      </a:r>
                      <a:endParaRPr lang="en-US" altLang="ko-KR" sz="700" kern="0" spc="0" dirty="0">
                        <a:solidFill>
                          <a:srgbClr val="000000"/>
                        </a:solidFill>
                        <a:effectLst/>
                        <a:latin typeface="함초롬바탕" panose="02030604000101010101" pitchFamily="18" charset="-127"/>
                      </a:endParaRPr>
                    </a:p>
                    <a:p>
                      <a:pPr marL="0" marR="0" indent="0" algn="ctr" fontAlgn="base" latinLnBrk="0">
                        <a:lnSpc>
                          <a:spcPts val="800"/>
                        </a:lnSpc>
                        <a:spcBef>
                          <a:spcPts val="0"/>
                        </a:spcBef>
                        <a:spcAft>
                          <a:spcPts val="0"/>
                        </a:spcAft>
                      </a:pPr>
                      <a:r>
                        <a:rPr lang="en-US" altLang="ko-KR" sz="700" kern="0" spc="0" dirty="0">
                          <a:solidFill>
                            <a:srgbClr val="000000"/>
                          </a:solidFill>
                          <a:effectLst/>
                          <a:latin typeface="Arial" panose="020B0604020202020204" pitchFamily="34" charset="0"/>
                          <a:ea typeface="+mn-ea"/>
                        </a:rPr>
                        <a:t>Mon</a:t>
                      </a:r>
                      <a:endParaRPr lang="ko-KR" altLang="en-US" sz="700" dirty="0"/>
                    </a:p>
                  </a:txBody>
                  <a:tcPr marL="60852" marR="60852" marT="30426" marB="30426" anchor="ctr">
                    <a:lnL w="3556" cap="flat" cmpd="sng" algn="ctr">
                      <a:solidFill>
                        <a:srgbClr val="3A3C84"/>
                      </a:solidFill>
                      <a:prstDash val="solid"/>
                      <a:round/>
                      <a:headEnd type="none" w="med" len="med"/>
                      <a:tailEnd type="none" w="med" len="med"/>
                    </a:lnL>
                    <a:lnR w="3175" cap="flat" cmpd="sng" algn="ctr">
                      <a:solidFill>
                        <a:schemeClr val="tx1"/>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tcPr>
                </a:tc>
                <a:tc>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10:00~11:00</a:t>
                      </a:r>
                      <a:endParaRPr lang="en-US" sz="700" kern="0" spc="0" dirty="0">
                        <a:solidFill>
                          <a:srgbClr val="000000"/>
                        </a:solidFill>
                        <a:effectLst/>
                        <a:latin typeface="함초롬바탕" panose="02030604000101010101" pitchFamily="18" charset="-127"/>
                      </a:endParaRPr>
                    </a:p>
                  </a:txBody>
                  <a:tcPr marL="60852" marR="60852" marT="30426" marB="30426" anchor="ctr">
                    <a:lnL w="3175" cap="flat" cmpd="sng" algn="ctr">
                      <a:solidFill>
                        <a:schemeClr val="tx1"/>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tc>
                  <a:txBody>
                    <a:bodyPr/>
                    <a:lstStyle/>
                    <a:p>
                      <a:pPr marL="0" marR="0" indent="0" algn="ctr" fontAlgn="base" latinLnBrk="0">
                        <a:lnSpc>
                          <a:spcPts val="800"/>
                        </a:lnSpc>
                        <a:spcBef>
                          <a:spcPts val="0"/>
                        </a:spcBef>
                        <a:spcAft>
                          <a:spcPts val="0"/>
                        </a:spcAft>
                      </a:pPr>
                      <a:r>
                        <a:rPr lang="en-US" sz="700" kern="0" spc="0" dirty="0">
                          <a:solidFill>
                            <a:schemeClr val="tx1"/>
                          </a:solidFill>
                          <a:effectLst/>
                          <a:latin typeface="Arial" panose="020B0604020202020204" pitchFamily="34" charset="0"/>
                          <a:ea typeface="맑은 고딕" panose="020B0503020000020004" pitchFamily="50" charset="-127"/>
                        </a:rPr>
                        <a:t>Prize Giving &amp; Closing Ceremony</a:t>
                      </a:r>
                      <a:r>
                        <a:rPr lang="en-US" sz="700" kern="0" spc="0" dirty="0">
                          <a:solidFill>
                            <a:schemeClr val="tx1"/>
                          </a:solidFill>
                          <a:effectLst/>
                          <a:latin typeface="함초롬바탕" panose="02030604000101010101" pitchFamily="18" charset="-127"/>
                          <a:ea typeface="+mn-ea"/>
                        </a:rPr>
                        <a:t>/</a:t>
                      </a:r>
                      <a:r>
                        <a:rPr lang="ko-KR" altLang="en-US" sz="700" kern="0" spc="0" dirty="0">
                          <a:solidFill>
                            <a:schemeClr val="tx1"/>
                          </a:solidFill>
                          <a:effectLst/>
                          <a:latin typeface="맑은 고딕" panose="020B0503020000020004" pitchFamily="50" charset="-127"/>
                          <a:ea typeface="맑은 고딕" panose="020B0503020000020004" pitchFamily="50" charset="-127"/>
                        </a:rPr>
                        <a:t>폐회식 및 종합 시상식 </a:t>
                      </a:r>
                      <a:endParaRPr lang="ko-KR" altLang="en-US" sz="700" kern="0" spc="0" dirty="0">
                        <a:solidFill>
                          <a:schemeClr val="tx1"/>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tc>
                  <a:txBody>
                    <a:bodyPr/>
                    <a:lstStyle/>
                    <a:p>
                      <a:pPr marL="0" marR="0" indent="0" algn="ctr" fontAlgn="base" latinLnBrk="0">
                        <a:lnSpc>
                          <a:spcPts val="8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rPr>
                        <a:t>Busan</a:t>
                      </a:r>
                      <a:endParaRPr lang="en-US" sz="700" kern="0" spc="0" dirty="0">
                        <a:solidFill>
                          <a:srgbClr val="000000"/>
                        </a:solidFill>
                        <a:effectLst/>
                        <a:latin typeface="함초롬바탕" panose="02030604000101010101" pitchFamily="18" charset="-127"/>
                      </a:endParaRPr>
                    </a:p>
                  </a:txBody>
                  <a:tcPr marL="60852" marR="60852" marT="30426" marB="30426" anchor="ctr">
                    <a:lnL w="3556" cap="flat" cmpd="sng" algn="ctr">
                      <a:solidFill>
                        <a:srgbClr val="3A3C84"/>
                      </a:solidFill>
                      <a:prstDash val="solid"/>
                      <a:round/>
                      <a:headEnd type="none" w="med" len="med"/>
                      <a:tailEnd type="none" w="med" len="med"/>
                    </a:lnL>
                    <a:lnR w="3556" cap="flat" cmpd="sng" algn="ctr">
                      <a:solidFill>
                        <a:srgbClr val="3A3C84"/>
                      </a:solidFill>
                      <a:prstDash val="solid"/>
                      <a:round/>
                      <a:headEnd type="none" w="med" len="med"/>
                      <a:tailEnd type="none" w="med" len="med"/>
                    </a:lnR>
                    <a:lnT w="3556" cap="flat" cmpd="sng" algn="ctr">
                      <a:solidFill>
                        <a:srgbClr val="3A3C84"/>
                      </a:solidFill>
                      <a:prstDash val="solid"/>
                      <a:round/>
                      <a:headEnd type="none" w="med" len="med"/>
                      <a:tailEnd type="none" w="med" len="med"/>
                    </a:lnT>
                    <a:lnB w="3556" cap="flat" cmpd="sng" algn="ctr">
                      <a:solidFill>
                        <a:srgbClr val="3A3C84"/>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191374397"/>
                  </a:ext>
                </a:extLst>
              </a:tr>
            </a:tbl>
          </a:graphicData>
        </a:graphic>
      </p:graphicFrame>
    </p:spTree>
    <p:extLst>
      <p:ext uri="{BB962C8B-B14F-4D97-AF65-F5344CB8AC3E}">
        <p14:creationId xmlns:p14="http://schemas.microsoft.com/office/powerpoint/2010/main" val="2398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9AE4B34E-BB4C-46EF-A16C-385D7259F4F5}"/>
              </a:ext>
            </a:extLst>
          </p:cNvPr>
          <p:cNvSpPr txBox="1"/>
          <p:nvPr/>
        </p:nvSpPr>
        <p:spPr>
          <a:xfrm>
            <a:off x="442195" y="459447"/>
            <a:ext cx="3144033" cy="9780241"/>
          </a:xfrm>
          <a:prstGeom prst="rect">
            <a:avLst/>
          </a:prstGeom>
          <a:noFill/>
        </p:spPr>
        <p:txBody>
          <a:bodyPr wrap="square">
            <a:spAutoFit/>
          </a:bodyPr>
          <a:lstStyle/>
          <a:p>
            <a:pPr marL="0" marR="0" indent="0" algn="l" fontAlgn="base" latinLnBrk="0">
              <a:lnSpc>
                <a:spcPct val="110000"/>
              </a:lnSpc>
              <a:spcBef>
                <a:spcPts val="0"/>
              </a:spcBef>
              <a:spcAft>
                <a:spcPts val="0"/>
              </a:spcAft>
            </a:pPr>
            <a:r>
              <a:rPr lang="en-US" altLang="ko-KR" sz="800" b="1" kern="0" spc="0" dirty="0">
                <a:solidFill>
                  <a:srgbClr val="000000"/>
                </a:solidFill>
                <a:effectLst/>
                <a:latin typeface="+mj-ea"/>
                <a:ea typeface="+mj-ea"/>
              </a:rPr>
              <a:t>18. [NP][DP] </a:t>
            </a:r>
            <a:r>
              <a:rPr lang="ko-KR" altLang="en-US" sz="800" b="1" kern="0" spc="0" dirty="0">
                <a:solidFill>
                  <a:srgbClr val="000000"/>
                </a:solidFill>
                <a:effectLst/>
                <a:latin typeface="+mj-ea"/>
                <a:ea typeface="+mj-ea"/>
              </a:rPr>
              <a:t>통신</a:t>
            </a:r>
            <a:endParaRPr lang="ko-KR" altLang="en-US"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r>
              <a:rPr lang="ko-KR" altLang="en-US" sz="800" kern="0" spc="0" dirty="0">
                <a:solidFill>
                  <a:srgbClr val="000000"/>
                </a:solidFill>
                <a:effectLst/>
                <a:latin typeface="+mj-ea"/>
                <a:ea typeface="+mj-ea"/>
              </a:rPr>
              <a:t>보트는 해상에 있는 동안 지급되거나 지정된 무선시스템을 상시 수신하여야 한다</a:t>
            </a:r>
            <a:r>
              <a:rPr lang="en-US" altLang="ko-KR" sz="800" kern="0" spc="0" dirty="0">
                <a:solidFill>
                  <a:srgbClr val="000000"/>
                </a:solidFill>
                <a:effectLst/>
                <a:latin typeface="+mj-ea"/>
                <a:ea typeface="+mj-ea"/>
              </a:rPr>
              <a:t>. </a:t>
            </a:r>
            <a:r>
              <a:rPr lang="ko-KR" altLang="en-US" sz="800" kern="0" spc="0" dirty="0">
                <a:solidFill>
                  <a:srgbClr val="000000"/>
                </a:solidFill>
                <a:effectLst/>
                <a:latin typeface="+mj-ea"/>
                <a:ea typeface="+mj-ea"/>
              </a:rPr>
              <a:t>무선시스템은 </a:t>
            </a:r>
            <a:r>
              <a:rPr lang="ko-KR" altLang="en-US" sz="800" kern="0" spc="0" dirty="0" err="1">
                <a:solidFill>
                  <a:srgbClr val="000000"/>
                </a:solidFill>
                <a:effectLst/>
                <a:latin typeface="+mj-ea"/>
                <a:ea typeface="+mj-ea"/>
              </a:rPr>
              <a:t>스키퍼</a:t>
            </a:r>
            <a:r>
              <a:rPr lang="ko-KR" altLang="en-US" sz="800" kern="0" spc="0" dirty="0">
                <a:solidFill>
                  <a:srgbClr val="000000"/>
                </a:solidFill>
                <a:effectLst/>
                <a:latin typeface="+mj-ea"/>
                <a:ea typeface="+mj-ea"/>
              </a:rPr>
              <a:t> 미팅에서 지급되거나 지정될 것이다</a:t>
            </a:r>
            <a:r>
              <a:rPr lang="en-US" altLang="ko-KR" sz="800" kern="0" spc="0" dirty="0">
                <a:solidFill>
                  <a:srgbClr val="000000"/>
                </a:solidFill>
                <a:effectLst/>
                <a:latin typeface="+mj-ea"/>
                <a:ea typeface="+mj-ea"/>
              </a:rPr>
              <a:t>. </a:t>
            </a:r>
            <a:r>
              <a:rPr lang="ko-KR" altLang="en-US" sz="800" kern="0" spc="0" dirty="0">
                <a:solidFill>
                  <a:srgbClr val="000000"/>
                </a:solidFill>
                <a:effectLst/>
                <a:latin typeface="+mj-ea"/>
                <a:ea typeface="+mj-ea"/>
              </a:rPr>
              <a:t>긴급한 경우를 제외하고</a:t>
            </a:r>
            <a:r>
              <a:rPr lang="en-US" altLang="ko-KR" sz="800" kern="0" spc="0" dirty="0">
                <a:solidFill>
                  <a:srgbClr val="000000"/>
                </a:solidFill>
                <a:effectLst/>
                <a:latin typeface="+mj-ea"/>
                <a:ea typeface="+mj-ea"/>
              </a:rPr>
              <a:t>, </a:t>
            </a:r>
            <a:r>
              <a:rPr lang="ko-KR" altLang="en-US" sz="800" kern="0" spc="0" dirty="0">
                <a:solidFill>
                  <a:srgbClr val="000000"/>
                </a:solidFill>
                <a:effectLst/>
                <a:latin typeface="+mj-ea"/>
                <a:ea typeface="+mj-ea"/>
              </a:rPr>
              <a:t>경기 중인 보트는 모든 보트가 동시에 수신할 수 없는 무선통신을 송</a:t>
            </a:r>
            <a:r>
              <a:rPr lang="en-US" altLang="ko-KR" sz="800" spc="-25" dirty="0">
                <a:effectLst/>
                <a:latin typeface="맑은 고딕" panose="020B0503020000020004" pitchFamily="50" charset="-127"/>
                <a:cs typeface="Times New Roman" panose="02020603050405020304" pitchFamily="18" charset="0"/>
              </a:rPr>
              <a:t>•</a:t>
            </a:r>
            <a:r>
              <a:rPr lang="ko-KR" altLang="en-US" sz="800" kern="0" spc="0" dirty="0">
                <a:solidFill>
                  <a:srgbClr val="000000"/>
                </a:solidFill>
                <a:effectLst/>
                <a:latin typeface="+mj-ea"/>
                <a:ea typeface="+mj-ea"/>
              </a:rPr>
              <a:t>수신하면 안 된다</a:t>
            </a:r>
            <a:r>
              <a:rPr lang="en-US" altLang="ko-KR" sz="800" kern="0" spc="0" dirty="0">
                <a:solidFill>
                  <a:srgbClr val="000000"/>
                </a:solidFill>
                <a:effectLst/>
                <a:latin typeface="+mj-ea"/>
                <a:ea typeface="+mj-ea"/>
              </a:rPr>
              <a:t>. </a:t>
            </a:r>
            <a:r>
              <a:rPr lang="ko-KR" altLang="en-US" sz="800" kern="0" spc="0" dirty="0">
                <a:solidFill>
                  <a:srgbClr val="000000"/>
                </a:solidFill>
                <a:effectLst/>
                <a:latin typeface="+mj-ea"/>
                <a:ea typeface="+mj-ea"/>
              </a:rPr>
              <a:t>이 제한은 휴대전화에도 적용된다</a:t>
            </a:r>
            <a:r>
              <a:rPr lang="en-US" altLang="ko-KR" sz="800" kern="0" spc="0" dirty="0" smtClean="0">
                <a:solidFill>
                  <a:srgbClr val="000000"/>
                </a:solidFill>
                <a:effectLst/>
                <a:latin typeface="+mj-ea"/>
                <a:ea typeface="+mj-ea"/>
              </a:rPr>
              <a:t>.</a:t>
            </a:r>
          </a:p>
          <a:p>
            <a:pPr marL="0" marR="0" indent="0" algn="just" fontAlgn="base" latinLnBrk="1">
              <a:lnSpc>
                <a:spcPct val="110000"/>
              </a:lnSpc>
              <a:spcBef>
                <a:spcPts val="0"/>
              </a:spcBef>
              <a:spcAft>
                <a:spcPts val="0"/>
              </a:spcAft>
            </a:pPr>
            <a:endParaRPr lang="ko-KR" altLang="en-US"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r>
              <a:rPr lang="en-US" altLang="ko-KR" sz="800" b="1" kern="0" spc="0" dirty="0">
                <a:solidFill>
                  <a:srgbClr val="000000"/>
                </a:solidFill>
                <a:effectLst/>
                <a:latin typeface="+mj-ea"/>
                <a:ea typeface="+mj-ea"/>
              </a:rPr>
              <a:t>19. </a:t>
            </a:r>
            <a:r>
              <a:rPr lang="ko-KR" altLang="en-US" sz="800" b="1" kern="0" spc="0" dirty="0">
                <a:solidFill>
                  <a:srgbClr val="000000"/>
                </a:solidFill>
                <a:effectLst/>
                <a:latin typeface="+mj-ea"/>
                <a:ea typeface="+mj-ea"/>
              </a:rPr>
              <a:t>시상</a:t>
            </a:r>
            <a:endParaRPr lang="ko-KR" altLang="en-US"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r>
              <a:rPr lang="en-US" altLang="ko-KR" sz="800" kern="0" spc="0" dirty="0">
                <a:solidFill>
                  <a:srgbClr val="000000"/>
                </a:solidFill>
                <a:effectLst/>
                <a:latin typeface="+mj-ea"/>
                <a:ea typeface="+mj-ea"/>
              </a:rPr>
              <a:t>19.1 </a:t>
            </a:r>
            <a:r>
              <a:rPr lang="ko-KR" altLang="en-US" sz="800" kern="0" spc="0" dirty="0">
                <a:solidFill>
                  <a:srgbClr val="000000"/>
                </a:solidFill>
                <a:effectLst/>
                <a:latin typeface="+mj-ea"/>
                <a:ea typeface="+mj-ea"/>
              </a:rPr>
              <a:t>종합순위 </a:t>
            </a:r>
            <a:r>
              <a:rPr lang="en-US" altLang="ko-KR" sz="800" kern="0" spc="0" dirty="0">
                <a:solidFill>
                  <a:srgbClr val="000000"/>
                </a:solidFill>
                <a:effectLst/>
                <a:latin typeface="+mj-ea"/>
                <a:ea typeface="+mj-ea"/>
              </a:rPr>
              <a:t>1</a:t>
            </a:r>
            <a:r>
              <a:rPr lang="ko-KR" altLang="en-US" sz="800" kern="0" spc="0" dirty="0">
                <a:solidFill>
                  <a:srgbClr val="000000"/>
                </a:solidFill>
                <a:effectLst/>
                <a:latin typeface="+mj-ea"/>
                <a:ea typeface="+mj-ea"/>
              </a:rPr>
              <a:t>위부터 </a:t>
            </a:r>
            <a:r>
              <a:rPr lang="en-US" altLang="ko-KR" sz="800" kern="0" spc="0" dirty="0">
                <a:solidFill>
                  <a:srgbClr val="000000"/>
                </a:solidFill>
                <a:effectLst/>
                <a:latin typeface="+mj-ea"/>
                <a:ea typeface="+mj-ea"/>
              </a:rPr>
              <a:t>5</a:t>
            </a:r>
            <a:r>
              <a:rPr lang="ko-KR" altLang="en-US" sz="800" kern="0" spc="0" dirty="0">
                <a:solidFill>
                  <a:srgbClr val="000000"/>
                </a:solidFill>
                <a:effectLst/>
                <a:latin typeface="+mj-ea"/>
                <a:ea typeface="+mj-ea"/>
              </a:rPr>
              <a:t>위까지 입상한 팀에게 트로피와 상금을 시상하며</a:t>
            </a:r>
            <a:r>
              <a:rPr lang="en-US" altLang="ko-KR" sz="800" kern="0" spc="0" dirty="0">
                <a:solidFill>
                  <a:srgbClr val="000000"/>
                </a:solidFill>
                <a:effectLst/>
                <a:latin typeface="+mj-ea"/>
                <a:ea typeface="+mj-ea"/>
              </a:rPr>
              <a:t>. </a:t>
            </a:r>
            <a:r>
              <a:rPr lang="ko-KR" altLang="en-US" sz="800" kern="0" spc="0" dirty="0" err="1">
                <a:solidFill>
                  <a:srgbClr val="000000"/>
                </a:solidFill>
                <a:effectLst/>
                <a:latin typeface="+mj-ea"/>
                <a:ea typeface="+mj-ea"/>
              </a:rPr>
              <a:t>인쇼어</a:t>
            </a:r>
            <a:r>
              <a:rPr lang="ko-KR" altLang="en-US" sz="800" kern="0" spc="0" dirty="0">
                <a:solidFill>
                  <a:srgbClr val="000000"/>
                </a:solidFill>
                <a:effectLst/>
                <a:latin typeface="+mj-ea"/>
                <a:ea typeface="+mj-ea"/>
              </a:rPr>
              <a:t> </a:t>
            </a:r>
            <a:r>
              <a:rPr lang="en-US" altLang="ko-KR" sz="800" kern="0" spc="0" dirty="0">
                <a:solidFill>
                  <a:srgbClr val="000000"/>
                </a:solidFill>
                <a:effectLst/>
                <a:latin typeface="+mj-ea"/>
                <a:ea typeface="+mj-ea"/>
              </a:rPr>
              <a:t>1</a:t>
            </a:r>
            <a:r>
              <a:rPr lang="ko-KR" altLang="en-US" sz="800" kern="0" spc="0" dirty="0">
                <a:solidFill>
                  <a:srgbClr val="000000"/>
                </a:solidFill>
                <a:effectLst/>
                <a:latin typeface="+mj-ea"/>
                <a:ea typeface="+mj-ea"/>
              </a:rPr>
              <a:t>위부터 </a:t>
            </a:r>
            <a:r>
              <a:rPr lang="en-US" altLang="ko-KR" sz="800" kern="0" spc="0" dirty="0">
                <a:solidFill>
                  <a:srgbClr val="000000"/>
                </a:solidFill>
                <a:effectLst/>
                <a:latin typeface="+mj-ea"/>
                <a:ea typeface="+mj-ea"/>
              </a:rPr>
              <a:t>3</a:t>
            </a:r>
            <a:r>
              <a:rPr lang="ko-KR" altLang="en-US" sz="800" kern="0" spc="0" dirty="0">
                <a:solidFill>
                  <a:srgbClr val="000000"/>
                </a:solidFill>
                <a:effectLst/>
                <a:latin typeface="+mj-ea"/>
                <a:ea typeface="+mj-ea"/>
              </a:rPr>
              <a:t>위까지는 </a:t>
            </a:r>
            <a:r>
              <a:rPr lang="ko-KR" altLang="en-US" sz="800" kern="0" dirty="0">
                <a:solidFill>
                  <a:srgbClr val="000000"/>
                </a:solidFill>
                <a:latin typeface="+mj-ea"/>
                <a:ea typeface="+mj-ea"/>
              </a:rPr>
              <a:t>상금만 지급한다</a:t>
            </a:r>
            <a:r>
              <a:rPr lang="en-US" altLang="ko-KR" sz="800" kern="0" dirty="0" smtClean="0">
                <a:solidFill>
                  <a:srgbClr val="000000"/>
                </a:solidFill>
                <a:latin typeface="+mj-ea"/>
                <a:ea typeface="+mj-ea"/>
              </a:rPr>
              <a:t>.</a:t>
            </a:r>
          </a:p>
          <a:p>
            <a:pPr marL="0" marR="0" indent="0" algn="just" fontAlgn="base" latinLnBrk="1">
              <a:lnSpc>
                <a:spcPct val="110000"/>
              </a:lnSpc>
              <a:spcBef>
                <a:spcPts val="0"/>
              </a:spcBef>
              <a:spcAft>
                <a:spcPts val="0"/>
              </a:spcAft>
            </a:pPr>
            <a:endParaRPr lang="ko-KR" altLang="en-US"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endParaRPr lang="en-US" altLang="ko-KR" sz="800" kern="0" dirty="0">
              <a:solidFill>
                <a:srgbClr val="000000"/>
              </a:solidFill>
              <a:latin typeface="+mj-ea"/>
              <a:ea typeface="+mj-ea"/>
            </a:endParaRPr>
          </a:p>
          <a:p>
            <a:pPr marL="0" marR="0" indent="0" algn="just" fontAlgn="base" latinLnBrk="1">
              <a:lnSpc>
                <a:spcPct val="110000"/>
              </a:lnSpc>
              <a:spcBef>
                <a:spcPts val="0"/>
              </a:spcBef>
              <a:spcAft>
                <a:spcPts val="0"/>
              </a:spcAft>
            </a:pPr>
            <a:endParaRPr lang="en-US" altLang="ko-KR" sz="800" kern="0" spc="0" dirty="0" smtClean="0">
              <a:solidFill>
                <a:srgbClr val="000000"/>
              </a:solidFill>
              <a:effectLst/>
              <a:latin typeface="+mj-ea"/>
              <a:ea typeface="+mj-ea"/>
            </a:endParaRPr>
          </a:p>
          <a:p>
            <a:pPr marL="0" marR="0" indent="0" algn="just" fontAlgn="base" latinLnBrk="1">
              <a:lnSpc>
                <a:spcPct val="110000"/>
              </a:lnSpc>
              <a:spcBef>
                <a:spcPts val="0"/>
              </a:spcBef>
              <a:spcAft>
                <a:spcPts val="0"/>
              </a:spcAft>
            </a:pPr>
            <a:endParaRPr lang="en-US" altLang="ko-KR" sz="800" kern="0" dirty="0">
              <a:solidFill>
                <a:srgbClr val="000000"/>
              </a:solidFill>
              <a:latin typeface="+mj-ea"/>
              <a:ea typeface="+mj-ea"/>
            </a:endParaRPr>
          </a:p>
          <a:p>
            <a:pPr marL="0" marR="0" indent="0" algn="just" fontAlgn="base" latinLnBrk="1">
              <a:lnSpc>
                <a:spcPct val="110000"/>
              </a:lnSpc>
              <a:spcBef>
                <a:spcPts val="0"/>
              </a:spcBef>
              <a:spcAft>
                <a:spcPts val="0"/>
              </a:spcAft>
            </a:pPr>
            <a:endParaRPr lang="en-US" altLang="ko-KR" sz="800" kern="0" spc="0" dirty="0" smtClean="0">
              <a:solidFill>
                <a:srgbClr val="000000"/>
              </a:solidFill>
              <a:effectLst/>
              <a:latin typeface="+mj-ea"/>
              <a:ea typeface="+mj-ea"/>
            </a:endParaRPr>
          </a:p>
          <a:p>
            <a:pPr marL="0" marR="0" indent="0" algn="just" fontAlgn="base" latinLnBrk="1">
              <a:lnSpc>
                <a:spcPct val="110000"/>
              </a:lnSpc>
              <a:spcBef>
                <a:spcPts val="0"/>
              </a:spcBef>
              <a:spcAft>
                <a:spcPts val="0"/>
              </a:spcAft>
            </a:pPr>
            <a:endParaRPr lang="en-US" altLang="ko-KR" sz="800" kern="0" dirty="0">
              <a:solidFill>
                <a:srgbClr val="000000"/>
              </a:solidFill>
              <a:latin typeface="+mj-ea"/>
              <a:ea typeface="+mj-ea"/>
            </a:endParaRPr>
          </a:p>
          <a:p>
            <a:pPr marL="0" marR="0" indent="0" algn="just" fontAlgn="base" latinLnBrk="1">
              <a:lnSpc>
                <a:spcPct val="110000"/>
              </a:lnSpc>
              <a:spcBef>
                <a:spcPts val="0"/>
              </a:spcBef>
              <a:spcAft>
                <a:spcPts val="0"/>
              </a:spcAft>
            </a:pPr>
            <a:endParaRPr lang="en-US" altLang="ko-KR"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endParaRPr lang="en-US" altLang="ko-KR"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endParaRPr lang="en-US" altLang="ko-KR" sz="800" kern="0" dirty="0">
              <a:solidFill>
                <a:srgbClr val="000000"/>
              </a:solidFill>
              <a:latin typeface="+mj-ea"/>
              <a:ea typeface="+mj-ea"/>
            </a:endParaRPr>
          </a:p>
          <a:p>
            <a:pPr marL="0" marR="0" indent="0" algn="just" fontAlgn="base" latinLnBrk="1">
              <a:lnSpc>
                <a:spcPct val="110000"/>
              </a:lnSpc>
              <a:spcBef>
                <a:spcPts val="0"/>
              </a:spcBef>
              <a:spcAft>
                <a:spcPts val="0"/>
              </a:spcAft>
            </a:pPr>
            <a:endParaRPr lang="en-US" altLang="ko-KR"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endParaRPr lang="en-US" altLang="ko-KR" sz="800" kern="0" dirty="0">
              <a:solidFill>
                <a:srgbClr val="000000"/>
              </a:solidFill>
              <a:latin typeface="+mj-ea"/>
              <a:ea typeface="+mj-ea"/>
            </a:endParaRPr>
          </a:p>
          <a:p>
            <a:pPr marL="0" marR="0" indent="0" algn="just" fontAlgn="base" latinLnBrk="1">
              <a:lnSpc>
                <a:spcPct val="110000"/>
              </a:lnSpc>
              <a:spcBef>
                <a:spcPts val="0"/>
              </a:spcBef>
              <a:spcAft>
                <a:spcPts val="0"/>
              </a:spcAft>
            </a:pPr>
            <a:endParaRPr lang="en-US" altLang="ko-KR"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endParaRPr lang="en-US" altLang="ko-KR" sz="800" kern="0" dirty="0">
              <a:solidFill>
                <a:srgbClr val="000000"/>
              </a:solidFill>
              <a:latin typeface="+mj-ea"/>
              <a:ea typeface="+mj-ea"/>
            </a:endParaRPr>
          </a:p>
          <a:p>
            <a:pPr marL="0" marR="0" indent="0" algn="just" fontAlgn="base" latinLnBrk="1">
              <a:lnSpc>
                <a:spcPct val="110000"/>
              </a:lnSpc>
              <a:spcBef>
                <a:spcPts val="0"/>
              </a:spcBef>
              <a:spcAft>
                <a:spcPts val="0"/>
              </a:spcAft>
            </a:pPr>
            <a:endParaRPr lang="en-US" altLang="ko-KR"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endParaRPr lang="en-US" altLang="ko-KR" sz="800" kern="0" dirty="0">
              <a:solidFill>
                <a:srgbClr val="000000"/>
              </a:solidFill>
              <a:latin typeface="+mj-ea"/>
              <a:ea typeface="+mj-ea"/>
            </a:endParaRPr>
          </a:p>
          <a:p>
            <a:pPr marL="0" marR="0" indent="0" algn="just" fontAlgn="base" latinLnBrk="1">
              <a:lnSpc>
                <a:spcPct val="110000"/>
              </a:lnSpc>
              <a:spcBef>
                <a:spcPts val="0"/>
              </a:spcBef>
              <a:spcAft>
                <a:spcPts val="0"/>
              </a:spcAft>
            </a:pPr>
            <a:endParaRPr lang="en-US" altLang="ko-KR"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endParaRPr lang="en-US" altLang="ko-KR" sz="800" kern="0" dirty="0">
              <a:solidFill>
                <a:srgbClr val="000000"/>
              </a:solidFill>
              <a:latin typeface="+mj-ea"/>
              <a:ea typeface="+mj-ea"/>
            </a:endParaRPr>
          </a:p>
          <a:p>
            <a:pPr marL="0" marR="0" indent="0" algn="just" fontAlgn="base" latinLnBrk="1">
              <a:lnSpc>
                <a:spcPct val="110000"/>
              </a:lnSpc>
              <a:spcBef>
                <a:spcPts val="0"/>
              </a:spcBef>
              <a:spcAft>
                <a:spcPts val="0"/>
              </a:spcAft>
            </a:pPr>
            <a:endParaRPr lang="en-US" altLang="ko-KR" sz="800" kern="0" spc="0" dirty="0" smtClean="0">
              <a:solidFill>
                <a:srgbClr val="000000"/>
              </a:solidFill>
              <a:effectLst/>
              <a:latin typeface="+mj-ea"/>
              <a:ea typeface="+mj-ea"/>
            </a:endParaRPr>
          </a:p>
          <a:p>
            <a:pPr marL="0" marR="0" indent="0" algn="just" fontAlgn="base" latinLnBrk="1">
              <a:lnSpc>
                <a:spcPct val="110000"/>
              </a:lnSpc>
              <a:spcBef>
                <a:spcPts val="0"/>
              </a:spcBef>
              <a:spcAft>
                <a:spcPts val="0"/>
              </a:spcAft>
            </a:pPr>
            <a:endParaRPr lang="en-US" altLang="ko-KR" sz="800" kern="0" spc="0" dirty="0">
              <a:solidFill>
                <a:srgbClr val="000000"/>
              </a:solidFill>
              <a:effectLst/>
              <a:latin typeface="+mj-ea"/>
              <a:ea typeface="+mj-ea"/>
            </a:endParaRPr>
          </a:p>
          <a:p>
            <a:pPr marL="0" marR="0" indent="0" algn="just" fontAlgn="base" latinLnBrk="1">
              <a:lnSpc>
                <a:spcPct val="110000"/>
              </a:lnSpc>
              <a:spcBef>
                <a:spcPts val="0"/>
              </a:spcBef>
              <a:spcAft>
                <a:spcPts val="0"/>
              </a:spcAft>
            </a:pPr>
            <a:endParaRPr lang="en-US" altLang="ko-KR" sz="800" kern="0" dirty="0">
              <a:solidFill>
                <a:srgbClr val="000000"/>
              </a:solidFill>
              <a:latin typeface="+mj-ea"/>
              <a:ea typeface="+mj-ea"/>
            </a:endParaRPr>
          </a:p>
          <a:p>
            <a:pPr lvl="0" algn="just" fontAlgn="base" latinLnBrk="1">
              <a:lnSpc>
                <a:spcPct val="110000"/>
              </a:lnSpc>
            </a:pPr>
            <a:r>
              <a:rPr lang="en-US" altLang="ko-KR" sz="700" dirty="0" smtClean="0">
                <a:solidFill>
                  <a:srgbClr val="000000"/>
                </a:solidFill>
                <a:ea typeface="맑은 고딕" panose="020B0503020000020004" pitchFamily="50" charset="-127"/>
                <a:cs typeface="Arial" panose="020B0604020202020204" pitchFamily="34" charset="0"/>
              </a:rPr>
              <a:t>※ </a:t>
            </a:r>
            <a:r>
              <a:rPr lang="ko-KR" altLang="en-US" sz="600" dirty="0">
                <a:solidFill>
                  <a:srgbClr val="000000"/>
                </a:solidFill>
                <a:latin typeface="+mj-ea"/>
              </a:rPr>
              <a:t>조직위원회의 결정에 따라 일부 </a:t>
            </a:r>
            <a:r>
              <a:rPr lang="ko-KR" altLang="en-US" sz="600" dirty="0" err="1">
                <a:solidFill>
                  <a:srgbClr val="000000"/>
                </a:solidFill>
                <a:latin typeface="+mj-ea"/>
              </a:rPr>
              <a:t>시상금이</a:t>
            </a:r>
            <a:r>
              <a:rPr lang="ko-KR" altLang="en-US" sz="600" dirty="0">
                <a:solidFill>
                  <a:srgbClr val="000000"/>
                </a:solidFill>
                <a:latin typeface="+mj-ea"/>
              </a:rPr>
              <a:t> 조정될 수 있다</a:t>
            </a:r>
            <a:r>
              <a:rPr lang="en-US" altLang="ko-KR" sz="600" dirty="0">
                <a:solidFill>
                  <a:srgbClr val="000000"/>
                </a:solidFill>
                <a:latin typeface="+mj-ea"/>
              </a:rPr>
              <a:t>.</a:t>
            </a:r>
          </a:p>
          <a:p>
            <a:pPr marL="171450" lvl="0" indent="-171450" algn="just" fontAlgn="base" latinLnBrk="1">
              <a:lnSpc>
                <a:spcPct val="110000"/>
              </a:lnSpc>
              <a:buFontTx/>
              <a:buChar char="-"/>
            </a:pPr>
            <a:endParaRPr lang="en-US" altLang="ko-KR" sz="600" kern="0" spc="0" dirty="0">
              <a:solidFill>
                <a:srgbClr val="000000"/>
              </a:solidFill>
              <a:effectLst/>
              <a:latin typeface="+mj-ea"/>
              <a:ea typeface="+mj-ea"/>
            </a:endParaRPr>
          </a:p>
          <a:p>
            <a:pPr lvl="0" defTabSz="914400" eaLnBrk="0" fontAlgn="base" hangingPunct="0">
              <a:spcBef>
                <a:spcPct val="0"/>
              </a:spcBef>
              <a:spcAft>
                <a:spcPct val="0"/>
              </a:spcAft>
            </a:pPr>
            <a:r>
              <a:rPr lang="en-US" altLang="ko-KR" sz="800" dirty="0">
                <a:latin typeface="+mn-ea"/>
              </a:rPr>
              <a:t>19.3 </a:t>
            </a:r>
            <a:r>
              <a:rPr lang="ko-KR" altLang="en-US" sz="800" dirty="0">
                <a:latin typeface="+mn-ea"/>
              </a:rPr>
              <a:t>상금의 일반적인 규칙</a:t>
            </a:r>
          </a:p>
          <a:p>
            <a:pPr lvl="0" defTabSz="914400" eaLnBrk="0" fontAlgn="base" hangingPunct="0">
              <a:spcBef>
                <a:spcPct val="0"/>
              </a:spcBef>
              <a:spcAft>
                <a:spcPct val="0"/>
              </a:spcAft>
            </a:pPr>
            <a:r>
              <a:rPr lang="en-US" altLang="ko-KR" sz="800" dirty="0" smtClean="0">
                <a:latin typeface="+mn-ea"/>
              </a:rPr>
              <a:t>(a) </a:t>
            </a:r>
            <a:r>
              <a:rPr lang="ko-KR" altLang="en-US" sz="800" dirty="0">
                <a:latin typeface="+mn-ea"/>
              </a:rPr>
              <a:t>모든 상금은 세금을 제외하고 지급한다</a:t>
            </a:r>
            <a:r>
              <a:rPr lang="en-US" altLang="ko-KR" sz="800" dirty="0">
                <a:latin typeface="+mn-ea"/>
              </a:rPr>
              <a:t>.</a:t>
            </a:r>
          </a:p>
          <a:p>
            <a:pPr lvl="0" defTabSz="914400" eaLnBrk="0" fontAlgn="base" hangingPunct="0">
              <a:spcBef>
                <a:spcPct val="0"/>
              </a:spcBef>
              <a:spcAft>
                <a:spcPct val="0"/>
              </a:spcAft>
            </a:pPr>
            <a:r>
              <a:rPr lang="en-US" altLang="ko-KR" sz="800" dirty="0" smtClean="0">
                <a:latin typeface="+mn-ea"/>
              </a:rPr>
              <a:t>(b) </a:t>
            </a:r>
            <a:r>
              <a:rPr lang="ko-KR" altLang="en-US" sz="800" dirty="0">
                <a:latin typeface="+mn-ea"/>
              </a:rPr>
              <a:t>상금은 대회 종료 후 </a:t>
            </a:r>
            <a:r>
              <a:rPr lang="en-US" altLang="ko-KR" sz="800" dirty="0">
                <a:latin typeface="+mn-ea"/>
              </a:rPr>
              <a:t>20</a:t>
            </a:r>
            <a:r>
              <a:rPr lang="ko-KR" altLang="en-US" sz="800" dirty="0">
                <a:latin typeface="+mn-ea"/>
              </a:rPr>
              <a:t>일 이내에 상금 수상자의 계좌로 송금</a:t>
            </a:r>
            <a:endParaRPr lang="en-US" altLang="ko-KR" sz="800" dirty="0">
              <a:latin typeface="+mn-ea"/>
            </a:endParaRPr>
          </a:p>
          <a:p>
            <a:pPr lvl="0" defTabSz="914400" eaLnBrk="0" fontAlgn="base" hangingPunct="0">
              <a:spcBef>
                <a:spcPct val="0"/>
              </a:spcBef>
              <a:spcAft>
                <a:spcPct val="0"/>
              </a:spcAft>
            </a:pPr>
            <a:r>
              <a:rPr lang="ko-KR" altLang="en-US" sz="800" dirty="0">
                <a:latin typeface="+mn-ea"/>
              </a:rPr>
              <a:t>    된다</a:t>
            </a:r>
            <a:r>
              <a:rPr lang="en-US" altLang="ko-KR" sz="800" dirty="0">
                <a:latin typeface="+mn-ea"/>
              </a:rPr>
              <a:t>.</a:t>
            </a:r>
          </a:p>
          <a:p>
            <a:pPr lvl="0" defTabSz="914400" eaLnBrk="0" fontAlgn="base" hangingPunct="0">
              <a:spcBef>
                <a:spcPct val="0"/>
              </a:spcBef>
              <a:spcAft>
                <a:spcPct val="0"/>
              </a:spcAft>
            </a:pPr>
            <a:r>
              <a:rPr lang="en-US" altLang="ko-KR" sz="800" dirty="0" smtClean="0">
                <a:latin typeface="+mn-ea"/>
              </a:rPr>
              <a:t>(c) </a:t>
            </a:r>
            <a:r>
              <a:rPr lang="ko-KR" altLang="en-US" sz="800" dirty="0">
                <a:latin typeface="+mn-ea"/>
              </a:rPr>
              <a:t>상금은 등록 시 신청한 대표자 </a:t>
            </a:r>
            <a:r>
              <a:rPr lang="en-US" altLang="ko-KR" sz="800" dirty="0">
                <a:latin typeface="+mn-ea"/>
              </a:rPr>
              <a:t>1</a:t>
            </a:r>
            <a:r>
              <a:rPr lang="ko-KR" altLang="en-US" sz="800" dirty="0">
                <a:latin typeface="+mn-ea"/>
              </a:rPr>
              <a:t>인에게 지급된다</a:t>
            </a:r>
            <a:r>
              <a:rPr lang="en-US" altLang="ko-KR" sz="800" dirty="0">
                <a:latin typeface="+mn-ea"/>
              </a:rPr>
              <a:t>.</a:t>
            </a:r>
          </a:p>
          <a:p>
            <a:pPr lvl="0" defTabSz="914400" eaLnBrk="0" fontAlgn="base" hangingPunct="0">
              <a:spcBef>
                <a:spcPct val="0"/>
              </a:spcBef>
              <a:spcAft>
                <a:spcPct val="0"/>
              </a:spcAft>
            </a:pPr>
            <a:r>
              <a:rPr lang="en-US" altLang="ko-KR" sz="800" b="1" dirty="0">
                <a:latin typeface="+mn-ea"/>
              </a:rPr>
              <a:t>  </a:t>
            </a:r>
            <a:endParaRPr lang="en-US" altLang="ko-KR" sz="800" dirty="0">
              <a:latin typeface="+mn-ea"/>
            </a:endParaRPr>
          </a:p>
          <a:p>
            <a:pPr lvl="0" defTabSz="914400" eaLnBrk="0" fontAlgn="base" hangingPunct="0">
              <a:spcBef>
                <a:spcPct val="0"/>
              </a:spcBef>
              <a:spcAft>
                <a:spcPct val="0"/>
              </a:spcAft>
            </a:pPr>
            <a:r>
              <a:rPr lang="en-US" altLang="ko-KR" sz="800" b="1" dirty="0">
                <a:latin typeface="+mn-ea"/>
              </a:rPr>
              <a:t>20. </a:t>
            </a:r>
            <a:r>
              <a:rPr lang="ko-KR" altLang="en-US" sz="800" b="1" dirty="0">
                <a:latin typeface="+mn-ea"/>
              </a:rPr>
              <a:t>책임의 배제</a:t>
            </a:r>
            <a:endParaRPr lang="ko-KR" altLang="en-US" sz="800" dirty="0">
              <a:latin typeface="+mn-ea"/>
            </a:endParaRPr>
          </a:p>
          <a:p>
            <a:pPr lvl="0" defTabSz="914400" eaLnBrk="0" fontAlgn="base" hangingPunct="0">
              <a:spcBef>
                <a:spcPct val="0"/>
              </a:spcBef>
              <a:spcAft>
                <a:spcPct val="0"/>
              </a:spcAft>
            </a:pPr>
            <a:r>
              <a:rPr lang="ko-KR" altLang="en-US" sz="800" dirty="0">
                <a:latin typeface="+mn-ea"/>
              </a:rPr>
              <a:t>이 대회에 참가하는 선수는 전적으로 본인 책임으로 참가한다 </a:t>
            </a:r>
            <a:r>
              <a:rPr lang="en-US" altLang="ko-KR" sz="800" dirty="0">
                <a:latin typeface="+mn-ea"/>
              </a:rPr>
              <a:t>(RRS 3 </a:t>
            </a:r>
            <a:r>
              <a:rPr lang="ko-KR" altLang="en-US" sz="800" dirty="0">
                <a:latin typeface="+mn-ea"/>
              </a:rPr>
              <a:t>경기 출전 결정 참고</a:t>
            </a:r>
            <a:r>
              <a:rPr lang="en-US" altLang="ko-KR" sz="800" dirty="0">
                <a:latin typeface="+mn-ea"/>
              </a:rPr>
              <a:t>). OA</a:t>
            </a:r>
            <a:r>
              <a:rPr lang="ko-KR" altLang="en-US" sz="800" dirty="0">
                <a:latin typeface="+mn-ea"/>
              </a:rPr>
              <a:t>는 대회의 전</a:t>
            </a:r>
            <a:r>
              <a:rPr lang="en-US" altLang="ko-KR" sz="800" spc="-25" dirty="0">
                <a:effectLst/>
                <a:latin typeface="맑은 고딕" panose="020B0503020000020004" pitchFamily="50" charset="-127"/>
                <a:cs typeface="Times New Roman" panose="02020603050405020304" pitchFamily="18" charset="0"/>
              </a:rPr>
              <a:t> • </a:t>
            </a:r>
            <a:r>
              <a:rPr lang="ko-KR" altLang="en-US" sz="800" dirty="0">
                <a:latin typeface="+mn-ea"/>
              </a:rPr>
              <a:t>후 또는 기간 중에 발생한 물리적 손상이나 신체적 상해 또는 사망에 대한 어떠한 책임도 지지 않는다</a:t>
            </a:r>
            <a:r>
              <a:rPr lang="en-US" altLang="ko-KR" sz="800" dirty="0">
                <a:latin typeface="+mn-ea"/>
              </a:rPr>
              <a:t>. </a:t>
            </a:r>
            <a:r>
              <a:rPr lang="ko-KR" altLang="en-US" sz="800" dirty="0">
                <a:latin typeface="+mn-ea"/>
              </a:rPr>
              <a:t>선주 또는 그 대리인은 참가신청서에 서명을 함으로써 이러한 사항을 수락하는 것이다</a:t>
            </a:r>
            <a:r>
              <a:rPr lang="en-US" altLang="ko-KR" sz="800" dirty="0">
                <a:latin typeface="+mn-ea"/>
              </a:rPr>
              <a:t>. </a:t>
            </a:r>
            <a:endParaRPr lang="en-US" altLang="ko-KR" sz="800" dirty="0" smtClean="0">
              <a:latin typeface="+mn-ea"/>
            </a:endParaRPr>
          </a:p>
          <a:p>
            <a:pPr lvl="0" defTabSz="914400" eaLnBrk="0" fontAlgn="base" hangingPunct="0">
              <a:spcBef>
                <a:spcPct val="0"/>
              </a:spcBef>
              <a:spcAft>
                <a:spcPct val="0"/>
              </a:spcAft>
            </a:pPr>
            <a:endParaRPr lang="en-US" altLang="ko-KR" sz="800" kern="0" dirty="0">
              <a:latin typeface="+mn-ea"/>
              <a:ea typeface="+mj-ea"/>
            </a:endParaRPr>
          </a:p>
          <a:p>
            <a:pPr lvl="0" defTabSz="914400" eaLnBrk="0" fontAlgn="base" hangingPunct="0">
              <a:spcBef>
                <a:spcPct val="0"/>
              </a:spcBef>
              <a:spcAft>
                <a:spcPct val="0"/>
              </a:spcAft>
            </a:pPr>
            <a:r>
              <a:rPr lang="en-US" altLang="ko-KR" sz="800" b="1" dirty="0">
                <a:latin typeface="+mn-ea"/>
              </a:rPr>
              <a:t>21. </a:t>
            </a:r>
            <a:r>
              <a:rPr lang="ko-KR" altLang="en-US" sz="800" b="1" dirty="0">
                <a:latin typeface="+mn-ea"/>
              </a:rPr>
              <a:t>항해지원비</a:t>
            </a:r>
            <a:endParaRPr lang="ko-KR" altLang="en-US" sz="800" dirty="0">
              <a:latin typeface="+mn-ea"/>
            </a:endParaRPr>
          </a:p>
          <a:p>
            <a:pPr lvl="0" defTabSz="914400" eaLnBrk="0" fontAlgn="base" hangingPunct="0">
              <a:spcBef>
                <a:spcPct val="0"/>
              </a:spcBef>
              <a:spcAft>
                <a:spcPct val="0"/>
              </a:spcAft>
            </a:pPr>
            <a:r>
              <a:rPr lang="en-US" altLang="ko-KR" sz="800" dirty="0">
                <a:latin typeface="+mn-ea"/>
              </a:rPr>
              <a:t>21.1 </a:t>
            </a:r>
            <a:r>
              <a:rPr lang="ko-KR" altLang="en-US" sz="800" dirty="0">
                <a:latin typeface="+mn-ea"/>
              </a:rPr>
              <a:t>보트길이에 따른 지급 </a:t>
            </a:r>
            <a:r>
              <a:rPr lang="en-US" altLang="ko-KR" sz="800" dirty="0">
                <a:latin typeface="+mn-ea"/>
              </a:rPr>
              <a:t>:</a:t>
            </a:r>
          </a:p>
          <a:p>
            <a:pPr lvl="0" defTabSz="914400" eaLnBrk="0" fontAlgn="base" hangingPunct="0">
              <a:spcBef>
                <a:spcPct val="0"/>
              </a:spcBef>
              <a:spcAft>
                <a:spcPct val="0"/>
              </a:spcAft>
            </a:pPr>
            <a:r>
              <a:rPr lang="en-US" altLang="ko-KR" sz="800" dirty="0">
                <a:latin typeface="+mn-ea"/>
              </a:rPr>
              <a:t>-</a:t>
            </a:r>
            <a:r>
              <a:rPr lang="ko-KR" altLang="en-US" sz="800" dirty="0">
                <a:latin typeface="+mn-ea"/>
              </a:rPr>
              <a:t>항해지원비는 보트길이에 따라 지급되며</a:t>
            </a:r>
            <a:r>
              <a:rPr lang="en-US" altLang="ko-KR" sz="800" dirty="0">
                <a:latin typeface="+mn-ea"/>
              </a:rPr>
              <a:t>,</a:t>
            </a:r>
            <a:r>
              <a:rPr lang="ko-KR" altLang="en-US" sz="800" dirty="0">
                <a:latin typeface="+mn-ea"/>
              </a:rPr>
              <a:t> 일부 조정될 수 있다</a:t>
            </a:r>
            <a:r>
              <a:rPr lang="en-US" altLang="ko-KR" sz="800" dirty="0">
                <a:latin typeface="+mn-ea"/>
              </a:rPr>
              <a:t>.</a:t>
            </a:r>
          </a:p>
          <a:p>
            <a:pPr lvl="0" defTabSz="914400" eaLnBrk="0" fontAlgn="base" hangingPunct="0">
              <a:spcBef>
                <a:spcPct val="0"/>
              </a:spcBef>
              <a:spcAft>
                <a:spcPct val="0"/>
              </a:spcAft>
            </a:pPr>
            <a:endParaRPr lang="en-US" altLang="ko-KR" sz="800" dirty="0">
              <a:latin typeface="+mn-ea"/>
            </a:endParaRPr>
          </a:p>
          <a:p>
            <a:pPr lvl="0" defTabSz="914400" eaLnBrk="0" fontAlgn="base" hangingPunct="0">
              <a:spcBef>
                <a:spcPct val="0"/>
              </a:spcBef>
              <a:spcAft>
                <a:spcPct val="0"/>
              </a:spcAft>
            </a:pPr>
            <a:endParaRPr lang="en-US" altLang="ko-KR" sz="800" dirty="0">
              <a:latin typeface="+mn-ea"/>
            </a:endParaRPr>
          </a:p>
          <a:p>
            <a:pPr lvl="0" defTabSz="914400" eaLnBrk="0" fontAlgn="base" hangingPunct="0">
              <a:spcBef>
                <a:spcPct val="0"/>
              </a:spcBef>
              <a:spcAft>
                <a:spcPct val="0"/>
              </a:spcAft>
            </a:pPr>
            <a:endParaRPr lang="en-US" altLang="ko-KR" sz="800" dirty="0">
              <a:latin typeface="+mn-ea"/>
            </a:endParaRPr>
          </a:p>
          <a:p>
            <a:pPr lvl="0" defTabSz="914400" eaLnBrk="0" fontAlgn="base" hangingPunct="0">
              <a:spcBef>
                <a:spcPct val="0"/>
              </a:spcBef>
              <a:spcAft>
                <a:spcPct val="0"/>
              </a:spcAft>
            </a:pPr>
            <a:endParaRPr lang="en-US" altLang="ko-KR" sz="800" dirty="0">
              <a:latin typeface="+mn-ea"/>
            </a:endParaRPr>
          </a:p>
          <a:p>
            <a:pPr lvl="0" defTabSz="914400" eaLnBrk="0" fontAlgn="base" hangingPunct="0">
              <a:spcBef>
                <a:spcPct val="0"/>
              </a:spcBef>
              <a:spcAft>
                <a:spcPct val="0"/>
              </a:spcAft>
            </a:pPr>
            <a:endParaRPr lang="en-US" altLang="ko-KR" sz="800" dirty="0">
              <a:latin typeface="+mn-ea"/>
            </a:endParaRPr>
          </a:p>
          <a:p>
            <a:pPr lvl="0" defTabSz="914400" eaLnBrk="0" fontAlgn="base" hangingPunct="0">
              <a:spcBef>
                <a:spcPct val="0"/>
              </a:spcBef>
              <a:spcAft>
                <a:spcPct val="0"/>
              </a:spcAft>
            </a:pPr>
            <a:endParaRPr lang="en-US" altLang="ko-KR" sz="800" dirty="0">
              <a:latin typeface="+mn-ea"/>
            </a:endParaRPr>
          </a:p>
          <a:p>
            <a:pPr lvl="0" defTabSz="914400" eaLnBrk="0" fontAlgn="base" hangingPunct="0">
              <a:spcBef>
                <a:spcPct val="0"/>
              </a:spcBef>
              <a:spcAft>
                <a:spcPct val="0"/>
              </a:spcAft>
            </a:pPr>
            <a:endParaRPr lang="en-US" altLang="ko-KR" sz="800" dirty="0">
              <a:latin typeface="+mn-ea"/>
            </a:endParaRPr>
          </a:p>
          <a:p>
            <a:pPr lvl="0" defTabSz="914400" eaLnBrk="0" fontAlgn="base" hangingPunct="0">
              <a:spcBef>
                <a:spcPct val="0"/>
              </a:spcBef>
              <a:spcAft>
                <a:spcPct val="0"/>
              </a:spcAft>
            </a:pPr>
            <a:endParaRPr lang="en-US" altLang="ko-KR" sz="800" dirty="0">
              <a:latin typeface="+mn-ea"/>
            </a:endParaRPr>
          </a:p>
          <a:p>
            <a:pPr lvl="0" defTabSz="914400" eaLnBrk="0" fontAlgn="base" hangingPunct="0">
              <a:spcBef>
                <a:spcPct val="0"/>
              </a:spcBef>
              <a:spcAft>
                <a:spcPct val="0"/>
              </a:spcAft>
            </a:pPr>
            <a:r>
              <a:rPr lang="en-US" altLang="ko-KR" sz="800" dirty="0">
                <a:latin typeface="+mn-ea"/>
              </a:rPr>
              <a:t>  </a:t>
            </a:r>
          </a:p>
          <a:p>
            <a:pPr lvl="0" defTabSz="914400" eaLnBrk="0" fontAlgn="base" hangingPunct="0">
              <a:spcBef>
                <a:spcPct val="0"/>
              </a:spcBef>
              <a:spcAft>
                <a:spcPct val="0"/>
              </a:spcAft>
            </a:pPr>
            <a:r>
              <a:rPr lang="en-US" altLang="ko-KR" sz="800" dirty="0">
                <a:latin typeface="+mn-ea"/>
              </a:rPr>
              <a:t>21.2 </a:t>
            </a:r>
            <a:r>
              <a:rPr lang="ko-KR" altLang="en-US" sz="800" dirty="0">
                <a:latin typeface="+mn-ea"/>
              </a:rPr>
              <a:t>조직위원회가</a:t>
            </a:r>
            <a:r>
              <a:rPr lang="en-US" altLang="ko-KR" sz="800" dirty="0">
                <a:latin typeface="+mn-ea"/>
              </a:rPr>
              <a:t> </a:t>
            </a:r>
            <a:r>
              <a:rPr lang="ko-KR" altLang="en-US" sz="800" dirty="0">
                <a:latin typeface="+mn-ea"/>
              </a:rPr>
              <a:t>참가를 거부한 보트나 경기위원회가 납득할 수 있는 정당한 사유없이 경기일정을 끝까지 마치지 않은 보트 </a:t>
            </a:r>
            <a:r>
              <a:rPr lang="en-US" altLang="ko-KR" sz="800" dirty="0">
                <a:latin typeface="+mn-ea"/>
              </a:rPr>
              <a:t>(</a:t>
            </a:r>
            <a:r>
              <a:rPr lang="ko-KR" altLang="en-US" sz="800" dirty="0">
                <a:latin typeface="+mn-ea"/>
              </a:rPr>
              <a:t>적절한</a:t>
            </a:r>
            <a:r>
              <a:rPr lang="en-US" altLang="ko-KR" sz="800" dirty="0">
                <a:latin typeface="+mn-ea"/>
              </a:rPr>
              <a:t> </a:t>
            </a:r>
            <a:r>
              <a:rPr lang="ko-KR" altLang="en-US" sz="800" dirty="0">
                <a:latin typeface="+mn-ea"/>
              </a:rPr>
              <a:t>이유 없이 대회 중 기권한 보트</a:t>
            </a:r>
            <a:r>
              <a:rPr lang="en-US" altLang="ko-KR" sz="800" dirty="0">
                <a:latin typeface="+mn-ea"/>
              </a:rPr>
              <a:t>)</a:t>
            </a:r>
            <a:r>
              <a:rPr lang="ko-KR" altLang="en-US" sz="800" dirty="0">
                <a:latin typeface="+mn-ea"/>
              </a:rPr>
              <a:t>에게는 항해지원비가 지급되지 않는다</a:t>
            </a:r>
            <a:r>
              <a:rPr lang="en-US" altLang="ko-KR" sz="800" dirty="0">
                <a:latin typeface="+mn-ea"/>
              </a:rPr>
              <a:t>.</a:t>
            </a:r>
          </a:p>
          <a:p>
            <a:pPr defTabSz="914400" eaLnBrk="0" fontAlgn="base" hangingPunct="0">
              <a:spcBef>
                <a:spcPct val="0"/>
              </a:spcBef>
              <a:spcAft>
                <a:spcPct val="0"/>
              </a:spcAft>
            </a:pPr>
            <a:r>
              <a:rPr lang="en-US" altLang="ko-KR" sz="800" dirty="0">
                <a:latin typeface="+mn-ea"/>
              </a:rPr>
              <a:t>21.3 </a:t>
            </a:r>
            <a:r>
              <a:rPr lang="ko-KR"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이 대회에 참가하는 모든 보트들은 현지 출항 시 해양경찰청에 제출하는</a:t>
            </a:r>
            <a:r>
              <a:rPr lang="en-US"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 ‘</a:t>
            </a:r>
            <a:r>
              <a:rPr lang="ko-KR"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원거리 수상레저 활동 신고서 사본</a:t>
            </a:r>
            <a:r>
              <a:rPr lang="en-US"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 </a:t>
            </a:r>
            <a:r>
              <a:rPr lang="ko-KR"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및</a:t>
            </a:r>
            <a:r>
              <a:rPr lang="en-US"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 ‘</a:t>
            </a:r>
            <a:r>
              <a:rPr lang="ko-KR"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정박지 증명서</a:t>
            </a:r>
            <a:r>
              <a:rPr lang="en-US"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 </a:t>
            </a:r>
            <a:r>
              <a:rPr lang="ko-KR" altLang="ko-KR" sz="800" kern="100" dirty="0">
                <a:effectLst/>
                <a:latin typeface="맑은 고딕" panose="020B0503020000020004" pitchFamily="50" charset="-127"/>
                <a:ea typeface="맑은 고딕" panose="020B0503020000020004" pitchFamily="50" charset="-127"/>
                <a:cs typeface="Times New Roman" panose="02020603050405020304" pitchFamily="18" charset="0"/>
              </a:rPr>
              <a:t>서류를 출전등록 시 반드시 제출하여야 한다</a:t>
            </a:r>
            <a:r>
              <a:rPr lang="en-US" altLang="ko-KR" sz="800" kern="100" dirty="0" smtClean="0">
                <a:effectLst/>
                <a:latin typeface="맑은 고딕" panose="020B0503020000020004" pitchFamily="50" charset="-127"/>
                <a:ea typeface="맑은 고딕" panose="020B0503020000020004" pitchFamily="50" charset="-127"/>
                <a:cs typeface="Times New Roman" panose="02020603050405020304" pitchFamily="18" charset="0"/>
              </a:rPr>
              <a:t>.</a:t>
            </a:r>
            <a:endParaRPr lang="en-US" altLang="ko-KR" sz="800" strike="sngStrike" dirty="0">
              <a:latin typeface="+mn-ea"/>
            </a:endParaRPr>
          </a:p>
          <a:p>
            <a:pPr lvl="0" defTabSz="914400" eaLnBrk="0" fontAlgn="base" hangingPunct="0">
              <a:spcBef>
                <a:spcPct val="0"/>
              </a:spcBef>
              <a:spcAft>
                <a:spcPct val="0"/>
              </a:spcAft>
            </a:pPr>
            <a:r>
              <a:rPr lang="en-US" altLang="ko-KR" sz="800" b="1" dirty="0">
                <a:latin typeface="+mn-ea"/>
              </a:rPr>
              <a:t>  </a:t>
            </a:r>
            <a:endParaRPr lang="en-US" altLang="ko-KR" sz="800" dirty="0">
              <a:latin typeface="+mn-ea"/>
            </a:endParaRPr>
          </a:p>
          <a:p>
            <a:pPr lvl="0" defTabSz="914400" eaLnBrk="0" fontAlgn="base" hangingPunct="0">
              <a:spcBef>
                <a:spcPct val="0"/>
              </a:spcBef>
              <a:spcAft>
                <a:spcPct val="0"/>
              </a:spcAft>
            </a:pPr>
            <a:r>
              <a:rPr lang="en-US" altLang="ko-KR" sz="800" b="1" dirty="0">
                <a:latin typeface="+mn-ea"/>
              </a:rPr>
              <a:t>22. </a:t>
            </a:r>
            <a:r>
              <a:rPr lang="en-US" altLang="ko-KR" sz="800" b="1" kern="0" dirty="0">
                <a:latin typeface="+mj-ea"/>
              </a:rPr>
              <a:t>[NP][DP] </a:t>
            </a:r>
            <a:r>
              <a:rPr lang="en-US" altLang="ko-KR" sz="800" b="1" dirty="0" smtClean="0">
                <a:latin typeface="+mn-ea"/>
              </a:rPr>
              <a:t>INSURANCE </a:t>
            </a:r>
            <a:r>
              <a:rPr lang="en-US" altLang="ko-KR" sz="800" b="1" dirty="0">
                <a:latin typeface="+mn-ea"/>
              </a:rPr>
              <a:t>/ </a:t>
            </a:r>
            <a:r>
              <a:rPr lang="ko-KR" altLang="en-US" sz="800" b="1" dirty="0">
                <a:latin typeface="+mn-ea"/>
              </a:rPr>
              <a:t>보험</a:t>
            </a:r>
            <a:endParaRPr lang="ko-KR" altLang="en-US" sz="800" dirty="0">
              <a:latin typeface="+mn-ea"/>
            </a:endParaRPr>
          </a:p>
          <a:p>
            <a:pPr algn="just" latinLnBrk="1">
              <a:lnSpc>
                <a:spcPct val="107000"/>
              </a:lnSpc>
              <a:spcAft>
                <a:spcPts val="800"/>
              </a:spcAft>
            </a:pPr>
            <a:r>
              <a:rPr lang="ko-KR" altLang="en-US" sz="800" kern="100" spc="-25" dirty="0">
                <a:effectLst/>
                <a:latin typeface="맑은 고딕" panose="020B0503020000020004" pitchFamily="50" charset="-127"/>
                <a:ea typeface="맑은 고딕" panose="020B0503020000020004" pitchFamily="50" charset="-127"/>
                <a:cs typeface="Times New Roman" panose="02020603050405020304" pitchFamily="18" charset="0"/>
              </a:rPr>
              <a:t>이 대회에 </a:t>
            </a:r>
            <a:r>
              <a:rPr lang="ko-KR" altLang="ko-KR" sz="800" kern="100" spc="-25" dirty="0">
                <a:effectLst/>
                <a:latin typeface="맑은 고딕" panose="020B0503020000020004" pitchFamily="50" charset="-127"/>
                <a:ea typeface="맑은 고딕" panose="020B0503020000020004" pitchFamily="50" charset="-127"/>
                <a:cs typeface="Times New Roman" panose="02020603050405020304" pitchFamily="18" charset="0"/>
              </a:rPr>
              <a:t>참가하는 각 보트는 배상이 보장되는 유효한</a:t>
            </a:r>
            <a:r>
              <a:rPr lang="en-US" altLang="ko-KR" sz="800" kern="100" spc="-25" dirty="0">
                <a:effectLst/>
                <a:latin typeface="맑은 고딕" panose="020B0503020000020004" pitchFamily="50" charset="-127"/>
                <a:ea typeface="맑은 고딕" panose="020B0503020000020004" pitchFamily="50" charset="-127"/>
                <a:cs typeface="Times New Roman" panose="02020603050405020304" pitchFamily="18" charset="0"/>
              </a:rPr>
              <a:t> 3</a:t>
            </a:r>
            <a:r>
              <a:rPr lang="ko-KR" altLang="ko-KR" sz="800" kern="100" spc="-25" dirty="0">
                <a:effectLst/>
                <a:latin typeface="맑은 고딕" panose="020B0503020000020004" pitchFamily="50" charset="-127"/>
                <a:ea typeface="맑은 고딕" panose="020B0503020000020004" pitchFamily="50" charset="-127"/>
                <a:cs typeface="Times New Roman" panose="02020603050405020304" pitchFamily="18" charset="0"/>
              </a:rPr>
              <a:t>자 배상책임보험에 가입되어 있어야 하며</a:t>
            </a:r>
            <a:r>
              <a:rPr lang="en-US" altLang="ko-KR" sz="800" kern="100" spc="-25" dirty="0">
                <a:effectLst/>
                <a:latin typeface="맑은 고딕" panose="020B0503020000020004" pitchFamily="50" charset="-127"/>
                <a:ea typeface="맑은 고딕" panose="020B0503020000020004" pitchFamily="50" charset="-127"/>
                <a:cs typeface="Times New Roman" panose="02020603050405020304" pitchFamily="18" charset="0"/>
              </a:rPr>
              <a:t>, </a:t>
            </a:r>
            <a:r>
              <a:rPr lang="ko-KR" altLang="ko-KR" sz="800" kern="100" spc="-25" dirty="0">
                <a:effectLst/>
                <a:latin typeface="맑은 고딕" panose="020B0503020000020004" pitchFamily="50" charset="-127"/>
                <a:ea typeface="맑은 고딕" panose="020B0503020000020004" pitchFamily="50" charset="-127"/>
                <a:cs typeface="Times New Roman" panose="02020603050405020304" pitchFamily="18" charset="0"/>
              </a:rPr>
              <a:t>한국 보트는 수상레저 종합보험에 가입하여야 한다</a:t>
            </a:r>
            <a:r>
              <a:rPr lang="en-US" altLang="ko-KR" sz="800" kern="100" spc="-25" dirty="0">
                <a:effectLst/>
                <a:latin typeface="맑은 고딕" panose="020B0503020000020004" pitchFamily="50" charset="-127"/>
                <a:ea typeface="맑은 고딕" panose="020B0503020000020004" pitchFamily="50" charset="-127"/>
                <a:cs typeface="Times New Roman" panose="02020603050405020304" pitchFamily="18" charset="0"/>
              </a:rPr>
              <a:t>.</a:t>
            </a:r>
            <a:r>
              <a:rPr lang="en-US" altLang="ko-KR" sz="800" b="1" dirty="0">
                <a:latin typeface="+mn-ea"/>
              </a:rPr>
              <a:t>  </a:t>
            </a:r>
            <a:endParaRPr lang="en-US" altLang="ko-KR" sz="800" dirty="0">
              <a:latin typeface="+mn-ea"/>
            </a:endParaRPr>
          </a:p>
          <a:p>
            <a:pPr lvl="0" defTabSz="914400" eaLnBrk="0" fontAlgn="base" hangingPunct="0">
              <a:spcBef>
                <a:spcPct val="0"/>
              </a:spcBef>
              <a:spcAft>
                <a:spcPct val="0"/>
              </a:spcAft>
            </a:pPr>
            <a:r>
              <a:rPr lang="en-US" altLang="ko-KR" sz="800" b="1" dirty="0">
                <a:solidFill>
                  <a:srgbClr val="000000"/>
                </a:solidFill>
                <a:latin typeface="+mn-ea"/>
              </a:rPr>
              <a:t>23. </a:t>
            </a:r>
            <a:r>
              <a:rPr lang="ko-KR" altLang="en-US" sz="800" b="1" dirty="0">
                <a:solidFill>
                  <a:srgbClr val="000000"/>
                </a:solidFill>
                <a:latin typeface="+mn-ea"/>
              </a:rPr>
              <a:t>추가 정보</a:t>
            </a:r>
            <a:endParaRPr lang="ko-KR" altLang="en-US" sz="800" dirty="0">
              <a:latin typeface="+mn-ea"/>
            </a:endParaRPr>
          </a:p>
          <a:p>
            <a:pPr lvl="0" defTabSz="914400" eaLnBrk="0" fontAlgn="base" hangingPunct="0">
              <a:spcBef>
                <a:spcPct val="0"/>
              </a:spcBef>
              <a:spcAft>
                <a:spcPct val="0"/>
              </a:spcAft>
            </a:pPr>
            <a:r>
              <a:rPr lang="ko-KR" altLang="en-US" sz="800" b="1" dirty="0">
                <a:solidFill>
                  <a:srgbClr val="000000"/>
                </a:solidFill>
                <a:latin typeface="+mn-ea"/>
              </a:rPr>
              <a:t>연락처</a:t>
            </a:r>
            <a:r>
              <a:rPr lang="en-US" altLang="ko-KR" sz="800" b="1" dirty="0">
                <a:solidFill>
                  <a:srgbClr val="000000"/>
                </a:solidFill>
                <a:latin typeface="+mn-ea"/>
              </a:rPr>
              <a:t>:2022 </a:t>
            </a:r>
            <a:r>
              <a:rPr lang="ko-KR" altLang="en-US" sz="800" b="1" dirty="0" err="1">
                <a:solidFill>
                  <a:srgbClr val="000000"/>
                </a:solidFill>
                <a:latin typeface="+mn-ea"/>
              </a:rPr>
              <a:t>남해안컵</a:t>
            </a:r>
            <a:r>
              <a:rPr lang="ko-KR" altLang="en-US" sz="800" b="1" dirty="0">
                <a:solidFill>
                  <a:srgbClr val="000000"/>
                </a:solidFill>
                <a:latin typeface="+mn-ea"/>
              </a:rPr>
              <a:t> 국제요트대회 조직위원회</a:t>
            </a:r>
            <a:endParaRPr lang="ko-KR" altLang="en-US" sz="800" b="1" dirty="0">
              <a:latin typeface="+mn-ea"/>
            </a:endParaRPr>
          </a:p>
          <a:p>
            <a:pPr lvl="0" defTabSz="914400" eaLnBrk="0" fontAlgn="base" hangingPunct="0">
              <a:spcBef>
                <a:spcPct val="0"/>
              </a:spcBef>
              <a:spcAft>
                <a:spcPct val="0"/>
              </a:spcAft>
            </a:pPr>
            <a:r>
              <a:rPr lang="ko-KR" altLang="en-US" sz="800" dirty="0">
                <a:solidFill>
                  <a:srgbClr val="000000"/>
                </a:solidFill>
                <a:latin typeface="+mn-ea"/>
              </a:rPr>
              <a:t>경상남도 통영시 </a:t>
            </a:r>
            <a:r>
              <a:rPr lang="ko-KR" altLang="en-US" sz="800" dirty="0" err="1">
                <a:solidFill>
                  <a:srgbClr val="000000"/>
                </a:solidFill>
                <a:latin typeface="+mn-ea"/>
              </a:rPr>
              <a:t>도남로</a:t>
            </a:r>
            <a:r>
              <a:rPr lang="en-US" altLang="ko-KR" sz="800" dirty="0">
                <a:solidFill>
                  <a:srgbClr val="000000"/>
                </a:solidFill>
                <a:latin typeface="+mn-ea"/>
              </a:rPr>
              <a:t>269-20, </a:t>
            </a:r>
            <a:r>
              <a:rPr lang="ko-KR" altLang="en-US" sz="800" dirty="0">
                <a:solidFill>
                  <a:srgbClr val="000000"/>
                </a:solidFill>
                <a:latin typeface="+mn-ea"/>
              </a:rPr>
              <a:t>해양스포츠센터 </a:t>
            </a:r>
            <a:r>
              <a:rPr lang="en-US" altLang="ko-KR" sz="800" dirty="0">
                <a:solidFill>
                  <a:srgbClr val="000000"/>
                </a:solidFill>
                <a:latin typeface="+mn-ea"/>
              </a:rPr>
              <a:t>2</a:t>
            </a:r>
            <a:r>
              <a:rPr lang="ko-KR" altLang="en-US" sz="800" dirty="0">
                <a:solidFill>
                  <a:srgbClr val="000000"/>
                </a:solidFill>
                <a:latin typeface="+mn-ea"/>
              </a:rPr>
              <a:t>층 경남요트협회 전화번호</a:t>
            </a:r>
            <a:r>
              <a:rPr lang="en-US" altLang="ko-KR" sz="800" dirty="0">
                <a:solidFill>
                  <a:srgbClr val="000000"/>
                </a:solidFill>
                <a:latin typeface="+mn-ea"/>
              </a:rPr>
              <a:t>: 055-643-3335 / </a:t>
            </a:r>
            <a:r>
              <a:rPr lang="ko-KR" altLang="en-US" sz="800" dirty="0">
                <a:solidFill>
                  <a:srgbClr val="000000"/>
                </a:solidFill>
                <a:latin typeface="+mn-ea"/>
              </a:rPr>
              <a:t>팩스</a:t>
            </a:r>
            <a:r>
              <a:rPr lang="en-US" altLang="ko-KR" sz="800" dirty="0">
                <a:solidFill>
                  <a:srgbClr val="000000"/>
                </a:solidFill>
                <a:latin typeface="+mn-ea"/>
              </a:rPr>
              <a:t>: 055-643-3354 </a:t>
            </a:r>
          </a:p>
          <a:p>
            <a:pPr lvl="0" defTabSz="914400" eaLnBrk="0" fontAlgn="base" hangingPunct="0">
              <a:spcBef>
                <a:spcPct val="0"/>
              </a:spcBef>
              <a:spcAft>
                <a:spcPct val="0"/>
              </a:spcAft>
            </a:pPr>
            <a:r>
              <a:rPr lang="ko-KR" altLang="en-US" sz="800" dirty="0" err="1">
                <a:solidFill>
                  <a:srgbClr val="000000"/>
                </a:solidFill>
                <a:latin typeface="+mn-ea"/>
              </a:rPr>
              <a:t>이메일</a:t>
            </a:r>
            <a:r>
              <a:rPr lang="en-US" altLang="ko-KR" sz="800" dirty="0">
                <a:solidFill>
                  <a:srgbClr val="000000"/>
                </a:solidFill>
                <a:latin typeface="+mn-ea"/>
              </a:rPr>
              <a:t>: koreasccup@gmail.com</a:t>
            </a:r>
            <a:endParaRPr lang="en-US" altLang="ko-KR" sz="800" dirty="0">
              <a:latin typeface="+mn-ea"/>
            </a:endParaRPr>
          </a:p>
          <a:p>
            <a:pPr lvl="0" defTabSz="914400" eaLnBrk="0" fontAlgn="base" hangingPunct="0">
              <a:spcBef>
                <a:spcPct val="0"/>
              </a:spcBef>
              <a:spcAft>
                <a:spcPct val="0"/>
              </a:spcAft>
            </a:pPr>
            <a:r>
              <a:rPr lang="ko-KR" altLang="en-US" sz="800" dirty="0">
                <a:solidFill>
                  <a:srgbClr val="000000"/>
                </a:solidFill>
                <a:latin typeface="+mn-ea"/>
              </a:rPr>
              <a:t>홈페이지</a:t>
            </a:r>
            <a:r>
              <a:rPr lang="en-US" altLang="ko-KR" sz="800" dirty="0">
                <a:solidFill>
                  <a:srgbClr val="000000"/>
                </a:solidFill>
                <a:latin typeface="+mn-ea"/>
              </a:rPr>
              <a:t>: </a:t>
            </a:r>
            <a:r>
              <a:rPr lang="en-US" altLang="ko-KR" sz="800" dirty="0" smtClean="0">
                <a:latin typeface="+mn-ea"/>
              </a:rPr>
              <a:t>www.namhaeancup.co.kr</a:t>
            </a:r>
            <a:endParaRPr lang="en-US" altLang="ko-KR" sz="800" dirty="0">
              <a:latin typeface="+mn-ea"/>
            </a:endParaRPr>
          </a:p>
        </p:txBody>
      </p:sp>
      <p:sp>
        <p:nvSpPr>
          <p:cNvPr id="5" name="TextBox 4">
            <a:extLst>
              <a:ext uri="{FF2B5EF4-FFF2-40B4-BE49-F238E27FC236}">
                <a16:creationId xmlns="" xmlns:a16="http://schemas.microsoft.com/office/drawing/2014/main" id="{3B80164B-7DFA-440C-8A7A-2118975CAEBB}"/>
              </a:ext>
            </a:extLst>
          </p:cNvPr>
          <p:cNvSpPr txBox="1"/>
          <p:nvPr/>
        </p:nvSpPr>
        <p:spPr>
          <a:xfrm>
            <a:off x="3779837" y="459447"/>
            <a:ext cx="3472733" cy="10767178"/>
          </a:xfrm>
          <a:prstGeom prst="rect">
            <a:avLst/>
          </a:prstGeom>
          <a:noFill/>
        </p:spPr>
        <p:txBody>
          <a:bodyPr wrap="square">
            <a:spAutoFit/>
          </a:bodyPr>
          <a:lstStyle/>
          <a:p>
            <a:pPr marL="0" marR="0" indent="0" algn="l" fontAlgn="base" latinLnBrk="0">
              <a:lnSpc>
                <a:spcPts val="800"/>
              </a:lnSpc>
              <a:spcBef>
                <a:spcPts val="0"/>
              </a:spcBef>
              <a:spcAft>
                <a:spcPts val="0"/>
              </a:spcAft>
            </a:pPr>
            <a:r>
              <a:rPr lang="en-US" altLang="ko-KR" sz="800" b="1"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18. [NP][DP] COMMUNICATION </a:t>
            </a:r>
            <a:endParaRPr lang="en-US" altLang="ko-KR" sz="800" b="1" kern="0" spc="0" dirty="0">
              <a:solidFill>
                <a:srgbClr val="000000"/>
              </a:solidFill>
              <a:effectLst/>
              <a:latin typeface="Arial" panose="020B0604020202020204" pitchFamily="34" charset="0"/>
              <a:cs typeface="Arial" panose="020B0604020202020204" pitchFamily="34" charset="0"/>
            </a:endParaRPr>
          </a:p>
          <a:p>
            <a:pPr marL="0" marR="0" indent="0" algn="l" fontAlgn="base" latinLnBrk="0">
              <a:lnSpc>
                <a:spcPts val="800"/>
              </a:lnSpc>
              <a:spcBef>
                <a:spcPts val="0"/>
              </a:spcBef>
              <a:spcAft>
                <a:spcPts val="0"/>
              </a:spcAft>
            </a:pPr>
            <a:r>
              <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Boats shall monitor supplied or assigned radio system at all times while afloat. The radio system will be supplied or assigned at the skippers meeting. Except in an emergency, a boat shall neither make radio transmissions while racing nor receive radio communications not available to all boats. This restriction also applies to mobile telephones.</a:t>
            </a: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cs typeface="Arial" panose="020B0604020202020204" pitchFamily="34" charset="0"/>
            </a:endParaRPr>
          </a:p>
          <a:p>
            <a:pPr marL="0" marR="0" indent="0" algn="just" fontAlgn="base" latinLnBrk="1">
              <a:lnSpc>
                <a:spcPts val="800"/>
              </a:lnSpc>
              <a:spcBef>
                <a:spcPts val="0"/>
              </a:spcBef>
              <a:spcAft>
                <a:spcPts val="0"/>
              </a:spcAft>
            </a:pPr>
            <a:r>
              <a:rPr lang="en-US" altLang="ko-KR" sz="800" b="1"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19. PRIZES</a:t>
            </a:r>
            <a:endParaRPr lang="en-US" altLang="ko-KR" sz="800" b="1" kern="0" spc="0" dirty="0">
              <a:solidFill>
                <a:srgbClr val="000000"/>
              </a:solidFill>
              <a:effectLst/>
              <a:latin typeface="Arial" panose="020B0604020202020204" pitchFamily="34" charset="0"/>
              <a:cs typeface="Arial" panose="020B0604020202020204" pitchFamily="34" charset="0"/>
            </a:endParaRPr>
          </a:p>
          <a:p>
            <a:pPr marL="0" marR="0" indent="0" algn="l" fontAlgn="base" latinLnBrk="0">
              <a:lnSpc>
                <a:spcPts val="800"/>
              </a:lnSpc>
              <a:spcBef>
                <a:spcPts val="0"/>
              </a:spcBef>
              <a:spcAft>
                <a:spcPts val="0"/>
              </a:spcAft>
            </a:pPr>
            <a:r>
              <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19.1 Trophies and prize money are awarded to the teams that placed 1st to 5rd in the overall ranking, and only the prize money is awarded to 4th to 10th places. Prize money and trophies are awarded to 1st to 3rd place in Inshore and 1st Division 2nd Division, and only prize money to 4th and 5th place</a:t>
            </a:r>
            <a:r>
              <a:rPr lang="en-US" altLang="ko-KR" sz="800" kern="0" spc="0" dirty="0" smtClean="0">
                <a:solidFill>
                  <a:srgbClr val="000000"/>
                </a:solidFill>
                <a:effectLst/>
                <a:latin typeface="Arial" panose="020B0604020202020204" pitchFamily="34" charset="0"/>
                <a:ea typeface="맑은 고딕" panose="020B0503020000020004" pitchFamily="50" charset="-127"/>
                <a:cs typeface="Arial" panose="020B0604020202020204" pitchFamily="34" charset="0"/>
              </a:rPr>
              <a:t>.</a:t>
            </a: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smtClean="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lvl="0" fontAlgn="base">
              <a:lnSpc>
                <a:spcPts val="800"/>
              </a:lnSpc>
            </a:pPr>
            <a:r>
              <a:rPr lang="en-US" altLang="ko-KR" sz="800" dirty="0">
                <a:solidFill>
                  <a:srgbClr val="000000"/>
                </a:solidFill>
                <a:ea typeface="맑은 고딕" panose="020B0503020000020004" pitchFamily="50" charset="-127"/>
                <a:cs typeface="Arial" panose="020B0604020202020204" pitchFamily="34" charset="0"/>
              </a:rPr>
              <a:t>※ Prize money may be adjusted according to some decisions of the Organizing Committee.</a:t>
            </a:r>
            <a:endParaRPr lang="en-US" altLang="ko-KR" dirty="0">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r>
              <a:rPr lang="en-US" altLang="ko-KR" sz="800" b="1" dirty="0">
                <a:ea typeface="맑은 고딕" panose="020B0503020000020004" pitchFamily="50" charset="-127"/>
                <a:cs typeface="Arial" panose="020B0604020202020204" pitchFamily="34" charset="0"/>
              </a:rPr>
              <a:t>19.3 General Rules of Prize Money</a:t>
            </a:r>
            <a:endParaRPr lang="en-US" altLang="ko-KR" sz="800" dirty="0">
              <a:cs typeface="Arial" panose="020B0604020202020204" pitchFamily="34" charset="0"/>
            </a:endParaRPr>
          </a:p>
          <a:p>
            <a:pPr lvl="0" defTabSz="914400" eaLnBrk="0" fontAlgn="base" hangingPunct="0">
              <a:lnSpc>
                <a:spcPts val="800"/>
              </a:lnSpc>
              <a:spcBef>
                <a:spcPct val="0"/>
              </a:spcBef>
              <a:spcAft>
                <a:spcPct val="0"/>
              </a:spcAft>
            </a:pPr>
            <a:r>
              <a:rPr lang="en-US" altLang="ko-KR" sz="800" dirty="0" smtClean="0">
                <a:ea typeface="맑은 고딕" panose="020B0503020000020004" pitchFamily="50" charset="-127"/>
                <a:cs typeface="Arial" panose="020B0604020202020204" pitchFamily="34" charset="0"/>
              </a:rPr>
              <a:t>(a) </a:t>
            </a:r>
            <a:r>
              <a:rPr lang="en-US" altLang="ko-KR" sz="800" dirty="0">
                <a:ea typeface="맑은 고딕" panose="020B0503020000020004" pitchFamily="50" charset="-127"/>
                <a:cs typeface="Arial" panose="020B0604020202020204" pitchFamily="34" charset="0"/>
              </a:rPr>
              <a:t>Prize money will be paid after a tax deduction.</a:t>
            </a:r>
            <a:endParaRPr lang="en-US" altLang="ko-KR" sz="800" dirty="0">
              <a:cs typeface="Arial" panose="020B0604020202020204" pitchFamily="34" charset="0"/>
            </a:endParaRPr>
          </a:p>
          <a:p>
            <a:pPr lvl="0" defTabSz="914400" eaLnBrk="0" fontAlgn="base" hangingPunct="0">
              <a:lnSpc>
                <a:spcPts val="800"/>
              </a:lnSpc>
              <a:spcBef>
                <a:spcPct val="0"/>
              </a:spcBef>
              <a:spcAft>
                <a:spcPct val="0"/>
              </a:spcAft>
            </a:pPr>
            <a:r>
              <a:rPr lang="en-US" altLang="ko-KR" sz="800" dirty="0" smtClean="0">
                <a:ea typeface="맑은 고딕" panose="020B0503020000020004" pitchFamily="50" charset="-127"/>
                <a:cs typeface="Arial" panose="020B0604020202020204" pitchFamily="34" charset="0"/>
              </a:rPr>
              <a:t>(b) </a:t>
            </a:r>
            <a:r>
              <a:rPr lang="en-US" altLang="ko-KR" sz="800" dirty="0">
                <a:ea typeface="맑은 고딕" panose="020B0503020000020004" pitchFamily="50" charset="-127"/>
                <a:cs typeface="Arial" panose="020B0604020202020204" pitchFamily="34" charset="0"/>
              </a:rPr>
              <a:t>Prize money will be sent by bank transfer to the recipient’s bank account within 20 days after the event.</a:t>
            </a:r>
            <a:endParaRPr lang="en-US" altLang="ko-KR" sz="800" dirty="0">
              <a:cs typeface="Arial" panose="020B0604020202020204" pitchFamily="34" charset="0"/>
            </a:endParaRPr>
          </a:p>
          <a:p>
            <a:pPr lvl="0" defTabSz="914400" eaLnBrk="0" fontAlgn="base" hangingPunct="0">
              <a:lnSpc>
                <a:spcPts val="800"/>
              </a:lnSpc>
              <a:spcBef>
                <a:spcPct val="0"/>
              </a:spcBef>
              <a:spcAft>
                <a:spcPct val="0"/>
              </a:spcAft>
            </a:pPr>
            <a:r>
              <a:rPr lang="en-US" altLang="ko-KR" sz="800" dirty="0" smtClean="0">
                <a:ea typeface="맑은 고딕" panose="020B0503020000020004" pitchFamily="50" charset="-127"/>
                <a:cs typeface="Arial" panose="020B0604020202020204" pitchFamily="34" charset="0"/>
              </a:rPr>
              <a:t>(c) </a:t>
            </a:r>
            <a:r>
              <a:rPr lang="en-US" altLang="ko-KR" sz="800" dirty="0">
                <a:ea typeface="맑은 고딕" panose="020B0503020000020004" pitchFamily="50" charset="-127"/>
                <a:cs typeface="Arial" panose="020B0604020202020204" pitchFamily="34" charset="0"/>
              </a:rPr>
              <a:t>Prize money will be sent to only the recipient stated on the entry form.</a:t>
            </a:r>
          </a:p>
          <a:p>
            <a:pPr lvl="0" defTabSz="914400" eaLnBrk="0" fontAlgn="base" hangingPunct="0">
              <a:lnSpc>
                <a:spcPts val="800"/>
              </a:lnSpc>
              <a:spcBef>
                <a:spcPct val="0"/>
              </a:spcBef>
              <a:spcAft>
                <a:spcPct val="0"/>
              </a:spcAft>
            </a:pPr>
            <a:endParaRPr lang="en-US" altLang="ko-KR" sz="800" dirty="0">
              <a:cs typeface="Arial" panose="020B0604020202020204" pitchFamily="34" charset="0"/>
            </a:endParaRPr>
          </a:p>
          <a:p>
            <a:pPr lvl="0" defTabSz="914400" eaLnBrk="0" fontAlgn="base" hangingPunct="0">
              <a:lnSpc>
                <a:spcPts val="800"/>
              </a:lnSpc>
              <a:spcBef>
                <a:spcPct val="0"/>
              </a:spcBef>
              <a:spcAft>
                <a:spcPct val="0"/>
              </a:spcAft>
            </a:pPr>
            <a:r>
              <a:rPr lang="en-US" altLang="ko-KR" sz="800" b="1" dirty="0">
                <a:ea typeface="맑은 고딕" panose="020B0503020000020004" pitchFamily="50" charset="-127"/>
                <a:cs typeface="Arial" panose="020B0604020202020204" pitchFamily="34" charset="0"/>
              </a:rPr>
              <a:t>20. DISCLAIMER OF LIABILITY</a:t>
            </a:r>
            <a:endParaRPr lang="en-US" altLang="ko-KR" sz="800" b="1" dirty="0">
              <a:cs typeface="Arial" panose="020B0604020202020204" pitchFamily="34" charset="0"/>
            </a:endParaRPr>
          </a:p>
          <a:p>
            <a:pPr lvl="0" defTabSz="914400" eaLnBrk="0" fontAlgn="base" hangingPunct="0">
              <a:lnSpc>
                <a:spcPts val="800"/>
              </a:lnSpc>
              <a:spcBef>
                <a:spcPct val="0"/>
              </a:spcBef>
              <a:spcAft>
                <a:spcPct val="0"/>
              </a:spcAft>
            </a:pPr>
            <a:r>
              <a:rPr lang="en-US" altLang="ko-KR" sz="800" dirty="0">
                <a:ea typeface="맑은 고딕" panose="020B0503020000020004" pitchFamily="50" charset="-127"/>
                <a:cs typeface="Arial" panose="020B0604020202020204" pitchFamily="34" charset="0"/>
              </a:rPr>
              <a:t>Competitors participate in the regatta entirely at their own risk. See RRS 3, Decision to RACE. The organizing authority will not accept any liability for material damage or personal injury or death sustained in conjunction with or prior to, during, or after the regatta. Each boat owner or his representative accepts these terms by signing entry form. </a:t>
            </a:r>
            <a:endParaRPr lang="en-US" altLang="ko-KR" sz="800" dirty="0" smtClean="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endParaRPr lang="en-US" altLang="ko-KR" sz="800" kern="0" dirty="0">
              <a:latin typeface="Arial" panose="020B0604020202020204" pitchFamily="34" charset="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r>
              <a:rPr lang="en-US" altLang="ko-KR" sz="800" b="1" dirty="0">
                <a:ea typeface="맑은 고딕" panose="020B0503020000020004" pitchFamily="50" charset="-127"/>
                <a:cs typeface="Arial" panose="020B0604020202020204" pitchFamily="34" charset="0"/>
              </a:rPr>
              <a:t>21. PARTICIPATION SUBSIDY</a:t>
            </a:r>
            <a:endParaRPr lang="en-US" altLang="ko-KR" sz="800" b="1" dirty="0">
              <a:cs typeface="Arial" panose="020B0604020202020204" pitchFamily="34" charset="0"/>
            </a:endParaRPr>
          </a:p>
          <a:p>
            <a:pPr lvl="0" defTabSz="914400" eaLnBrk="0" fontAlgn="base" hangingPunct="0">
              <a:lnSpc>
                <a:spcPts val="800"/>
              </a:lnSpc>
              <a:spcBef>
                <a:spcPct val="0"/>
              </a:spcBef>
              <a:spcAft>
                <a:spcPct val="0"/>
              </a:spcAft>
            </a:pPr>
            <a:r>
              <a:rPr lang="en-US" altLang="ko-KR" sz="800" dirty="0">
                <a:ea typeface="맑은 고딕" panose="020B0503020000020004" pitchFamily="50" charset="-127"/>
                <a:cs typeface="Arial" panose="020B0604020202020204" pitchFamily="34" charset="0"/>
              </a:rPr>
              <a:t>21.1 Participation subsidy will be provided according to each boat’s length:</a:t>
            </a:r>
          </a:p>
          <a:p>
            <a:pPr lvl="0" defTabSz="914400">
              <a:lnSpc>
                <a:spcPts val="800"/>
              </a:lnSpc>
            </a:pPr>
            <a:r>
              <a:rPr lang="en-US" altLang="ko-KR" sz="800" dirty="0">
                <a:cs typeface="Arial" panose="020B0604020202020204" pitchFamily="34" charset="0"/>
              </a:rPr>
              <a:t>- The Participation subsidy fee may be partially adjusted.</a:t>
            </a:r>
            <a:endParaRPr lang="en-US" altLang="ko-KR" sz="800" dirty="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endParaRPr lang="en-US" altLang="ko-KR" sz="800" dirty="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endParaRPr lang="en-US" altLang="ko-KR" sz="800" dirty="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endParaRPr lang="en-US" altLang="ko-KR" sz="800" dirty="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endParaRPr lang="en-US" altLang="ko-KR" sz="800" dirty="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endParaRPr lang="en-US" altLang="ko-KR" sz="800" dirty="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endParaRPr lang="en-US" altLang="ko-KR" sz="800" dirty="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endParaRPr lang="en-US" altLang="ko-KR" sz="800" dirty="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endParaRPr lang="en-US" altLang="ko-KR" sz="800" dirty="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endParaRPr lang="en-US" altLang="ko-KR" sz="800" dirty="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endParaRPr lang="en-US" altLang="ko-KR" sz="800" dirty="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endParaRPr lang="en-US" altLang="ko-KR" sz="800" dirty="0">
              <a:ea typeface="맑은 고딕" panose="020B0503020000020004" pitchFamily="50" charset="-127"/>
              <a:cs typeface="Arial" panose="020B0604020202020204" pitchFamily="34" charset="0"/>
            </a:endParaRPr>
          </a:p>
          <a:p>
            <a:pPr lvl="0" defTabSz="914400" eaLnBrk="0" fontAlgn="base" hangingPunct="0">
              <a:lnSpc>
                <a:spcPts val="800"/>
              </a:lnSpc>
              <a:spcBef>
                <a:spcPct val="0"/>
              </a:spcBef>
              <a:spcAft>
                <a:spcPct val="0"/>
              </a:spcAft>
            </a:pPr>
            <a:r>
              <a:rPr lang="en-US" altLang="ko-KR" sz="800" dirty="0">
                <a:ea typeface="맑은 고딕" panose="020B0503020000020004" pitchFamily="50" charset="-127"/>
                <a:cs typeface="Arial" panose="020B0604020202020204" pitchFamily="34" charset="0"/>
              </a:rPr>
              <a:t>21.2 For those boats for which the OA has refused their participation or for those not completing the races (such as withdrawing from a race during the event with no reason) for reasons which do not justifiably convince the Race Committee, the subsidies for the voyage and parade participation will not be paid.</a:t>
            </a:r>
            <a:endParaRPr lang="en-US" altLang="ko-KR" sz="800" dirty="0">
              <a:cs typeface="Arial" panose="020B0604020202020204" pitchFamily="34" charset="0"/>
            </a:endParaRPr>
          </a:p>
          <a:p>
            <a:pPr algn="just" latinLnBrk="1">
              <a:lnSpc>
                <a:spcPct val="107000"/>
              </a:lnSpc>
              <a:spcAft>
                <a:spcPts val="800"/>
              </a:spcAft>
            </a:pPr>
            <a:r>
              <a:rPr lang="en-US" altLang="ko-KR" sz="800" dirty="0">
                <a:ea typeface="맑은 고딕" panose="020B0503020000020004" pitchFamily="50" charset="-127"/>
                <a:cs typeface="Arial" panose="020B0604020202020204" pitchFamily="34" charset="0"/>
              </a:rPr>
              <a:t>21.3 </a:t>
            </a:r>
            <a:r>
              <a:rPr lang="en-US" altLang="ko-KR" sz="800" kern="100" dirty="0">
                <a:effectLst/>
                <a:ea typeface="맑은 고딕" panose="020B0503020000020004" pitchFamily="50" charset="-127"/>
                <a:cs typeface="Times New Roman" panose="02020603050405020304" pitchFamily="18" charset="0"/>
              </a:rPr>
              <a:t>All boats participating in this event must submit a "copy of the report on long-distance water leisure activities" and a "certificate of anchorage" document which submitted to the Korea Coast Guard at the time of departure.</a:t>
            </a:r>
            <a:endParaRPr lang="en-US" altLang="ko-KR" sz="800" dirty="0">
              <a:cs typeface="Arial" panose="020B0604020202020204" pitchFamily="34" charset="0"/>
            </a:endParaRPr>
          </a:p>
          <a:p>
            <a:pPr lvl="0" defTabSz="914400" eaLnBrk="0" fontAlgn="base" hangingPunct="0">
              <a:lnSpc>
                <a:spcPts val="800"/>
              </a:lnSpc>
              <a:spcBef>
                <a:spcPct val="0"/>
              </a:spcBef>
              <a:spcAft>
                <a:spcPct val="0"/>
              </a:spcAft>
            </a:pPr>
            <a:r>
              <a:rPr lang="en-US" altLang="ko-KR" sz="800" b="1" dirty="0">
                <a:ea typeface="맑은 고딕" panose="020B0503020000020004" pitchFamily="50" charset="-127"/>
                <a:cs typeface="Arial" panose="020B0604020202020204" pitchFamily="34" charset="0"/>
              </a:rPr>
              <a:t>22. </a:t>
            </a:r>
            <a:r>
              <a:rPr lang="en-US" altLang="ko-KR" sz="800" b="1" kern="0" dirty="0">
                <a:latin typeface="+mj-ea"/>
              </a:rPr>
              <a:t>[NP][DP] </a:t>
            </a:r>
            <a:r>
              <a:rPr lang="en-US" altLang="ko-KR" sz="800" b="1" dirty="0" smtClean="0">
                <a:ea typeface="맑은 고딕" panose="020B0503020000020004" pitchFamily="50" charset="-127"/>
                <a:cs typeface="Arial" panose="020B0604020202020204" pitchFamily="34" charset="0"/>
              </a:rPr>
              <a:t>INSURANCE</a:t>
            </a:r>
            <a:endParaRPr lang="en-US" altLang="ko-KR" sz="800" b="1" dirty="0">
              <a:cs typeface="Arial" panose="020B0604020202020204" pitchFamily="34" charset="0"/>
            </a:endParaRPr>
          </a:p>
          <a:p>
            <a:pPr lvl="0" defTabSz="914400" eaLnBrk="0" fontAlgn="base" hangingPunct="0">
              <a:lnSpc>
                <a:spcPts val="800"/>
              </a:lnSpc>
              <a:spcBef>
                <a:spcPct val="0"/>
              </a:spcBef>
              <a:spcAft>
                <a:spcPct val="0"/>
              </a:spcAft>
            </a:pPr>
            <a:r>
              <a:rPr lang="en-US" altLang="ko-KR" sz="800" spc="-25" dirty="0">
                <a:effectLst/>
                <a:ea typeface="맑은 고딕" panose="020B0503020000020004" pitchFamily="50" charset="-127"/>
              </a:rPr>
              <a:t>Each participating boat shall be insured with valid third-party liability insurance and Water Leisure Comprehensive Insurance for Korean boats.</a:t>
            </a:r>
          </a:p>
          <a:p>
            <a:pPr lvl="0" defTabSz="914400" eaLnBrk="0" fontAlgn="base" hangingPunct="0">
              <a:lnSpc>
                <a:spcPts val="800"/>
              </a:lnSpc>
              <a:spcBef>
                <a:spcPct val="0"/>
              </a:spcBef>
              <a:spcAft>
                <a:spcPct val="0"/>
              </a:spcAft>
            </a:pPr>
            <a:endParaRPr lang="en-US" altLang="ko-KR" sz="800" dirty="0">
              <a:solidFill>
                <a:srgbClr val="0000FF"/>
              </a:solidFill>
              <a:cs typeface="Arial" panose="020B0604020202020204" pitchFamily="34" charset="0"/>
            </a:endParaRPr>
          </a:p>
          <a:p>
            <a:pPr lvl="0" defTabSz="914400" eaLnBrk="0" fontAlgn="base" hangingPunct="0">
              <a:lnSpc>
                <a:spcPts val="800"/>
              </a:lnSpc>
              <a:spcBef>
                <a:spcPct val="0"/>
              </a:spcBef>
              <a:spcAft>
                <a:spcPct val="0"/>
              </a:spcAft>
            </a:pPr>
            <a:r>
              <a:rPr lang="en-US" altLang="ko-KR" sz="800" b="1" dirty="0">
                <a:solidFill>
                  <a:srgbClr val="000000"/>
                </a:solidFill>
                <a:ea typeface="맑은 고딕" panose="020B0503020000020004" pitchFamily="50" charset="-127"/>
                <a:cs typeface="Arial" panose="020B0604020202020204" pitchFamily="34" charset="0"/>
              </a:rPr>
              <a:t>23. FURTHER INFORMATION</a:t>
            </a:r>
            <a:endParaRPr lang="en-US" altLang="ko-KR" sz="800" b="1" dirty="0">
              <a:cs typeface="Arial" panose="020B0604020202020204" pitchFamily="34" charset="0"/>
            </a:endParaRPr>
          </a:p>
          <a:p>
            <a:pPr lvl="0" defTabSz="914400" eaLnBrk="0" fontAlgn="base" hangingPunct="0">
              <a:lnSpc>
                <a:spcPts val="800"/>
              </a:lnSpc>
              <a:spcBef>
                <a:spcPct val="0"/>
              </a:spcBef>
              <a:spcAft>
                <a:spcPct val="0"/>
              </a:spcAft>
            </a:pPr>
            <a:r>
              <a:rPr lang="en-US" altLang="ko-KR" sz="800" dirty="0">
                <a:solidFill>
                  <a:srgbClr val="000000"/>
                </a:solidFill>
                <a:ea typeface="맑은 고딕" panose="020B0503020000020004" pitchFamily="50" charset="-127"/>
                <a:cs typeface="Arial" panose="020B0604020202020204" pitchFamily="34" charset="0"/>
              </a:rPr>
              <a:t>For further information please contact :</a:t>
            </a:r>
            <a:endParaRPr lang="en-US" altLang="ko-KR" sz="800" dirty="0">
              <a:cs typeface="Arial" panose="020B0604020202020204" pitchFamily="34" charset="0"/>
            </a:endParaRPr>
          </a:p>
          <a:p>
            <a:pPr lvl="0" defTabSz="914400" eaLnBrk="0" fontAlgn="base" hangingPunct="0">
              <a:spcBef>
                <a:spcPct val="0"/>
              </a:spcBef>
              <a:spcAft>
                <a:spcPct val="0"/>
              </a:spcAft>
            </a:pPr>
            <a:r>
              <a:rPr lang="en-US" altLang="ko-KR" sz="800" b="1" dirty="0">
                <a:solidFill>
                  <a:srgbClr val="000000"/>
                </a:solidFill>
                <a:ea typeface="맑은 고딕" panose="020B0503020000020004" pitchFamily="50" charset="-127"/>
                <a:cs typeface="Arial" panose="020B0604020202020204" pitchFamily="34" charset="0"/>
              </a:rPr>
              <a:t>2022 Korea Southern Coast Cup Organizing Committee office </a:t>
            </a:r>
            <a:endParaRPr lang="en-US" altLang="ko-KR" sz="800" dirty="0">
              <a:cs typeface="Arial" panose="020B0604020202020204" pitchFamily="34" charset="0"/>
            </a:endParaRPr>
          </a:p>
          <a:p>
            <a:pPr lvl="0" defTabSz="914400" eaLnBrk="0" fontAlgn="base" hangingPunct="0">
              <a:spcBef>
                <a:spcPct val="0"/>
              </a:spcBef>
              <a:spcAft>
                <a:spcPct val="0"/>
              </a:spcAft>
            </a:pPr>
            <a:r>
              <a:rPr lang="en-US" altLang="ko-KR" sz="800" dirty="0" err="1">
                <a:solidFill>
                  <a:srgbClr val="000000"/>
                </a:solidFill>
                <a:ea typeface="맑은 고딕" panose="020B0503020000020004" pitchFamily="50" charset="-127"/>
                <a:cs typeface="Arial" panose="020B0604020202020204" pitchFamily="34" charset="0"/>
              </a:rPr>
              <a:t>Gyeongsangnam</a:t>
            </a:r>
            <a:r>
              <a:rPr lang="en-US" altLang="ko-KR" sz="800" dirty="0">
                <a:solidFill>
                  <a:srgbClr val="000000"/>
                </a:solidFill>
                <a:ea typeface="맑은 고딕" panose="020B0503020000020004" pitchFamily="50" charset="-127"/>
                <a:cs typeface="Arial" panose="020B0604020202020204" pitchFamily="34" charset="0"/>
              </a:rPr>
              <a:t>-do Sailing Federation, 2</a:t>
            </a:r>
            <a:r>
              <a:rPr lang="en-US" altLang="ko-KR" sz="800" baseline="30000" dirty="0">
                <a:solidFill>
                  <a:srgbClr val="000000"/>
                </a:solidFill>
                <a:ea typeface="맑은 고딕" panose="020B0503020000020004" pitchFamily="50" charset="-127"/>
                <a:cs typeface="Arial" panose="020B0604020202020204" pitchFamily="34" charset="0"/>
              </a:rPr>
              <a:t>nd</a:t>
            </a:r>
            <a:r>
              <a:rPr lang="en-US" altLang="ko-KR" sz="800" dirty="0">
                <a:solidFill>
                  <a:srgbClr val="000000"/>
                </a:solidFill>
                <a:ea typeface="맑은 고딕" panose="020B0503020000020004" pitchFamily="50" charset="-127"/>
                <a:cs typeface="Arial" panose="020B0604020202020204" pitchFamily="34" charset="0"/>
              </a:rPr>
              <a:t> floor </a:t>
            </a:r>
            <a:r>
              <a:rPr lang="en-US" altLang="ko-KR" sz="800" dirty="0" err="1">
                <a:solidFill>
                  <a:srgbClr val="000000"/>
                </a:solidFill>
                <a:ea typeface="맑은 고딕" panose="020B0503020000020004" pitchFamily="50" charset="-127"/>
                <a:cs typeface="Arial" panose="020B0604020202020204" pitchFamily="34" charset="0"/>
              </a:rPr>
              <a:t>Tongyeong</a:t>
            </a:r>
            <a:r>
              <a:rPr lang="en-US" altLang="ko-KR" sz="800" dirty="0">
                <a:solidFill>
                  <a:srgbClr val="000000"/>
                </a:solidFill>
                <a:ea typeface="맑은 고딕" panose="020B0503020000020004" pitchFamily="50" charset="-127"/>
                <a:cs typeface="Arial" panose="020B0604020202020204" pitchFamily="34" charset="0"/>
              </a:rPr>
              <a:t> Aquatic Sports Center 269-20, </a:t>
            </a:r>
            <a:r>
              <a:rPr lang="en-US" altLang="ko-KR" sz="800" dirty="0" err="1">
                <a:solidFill>
                  <a:srgbClr val="000000"/>
                </a:solidFill>
                <a:ea typeface="맑은 고딕" panose="020B0503020000020004" pitchFamily="50" charset="-127"/>
                <a:cs typeface="Arial" panose="020B0604020202020204" pitchFamily="34" charset="0"/>
              </a:rPr>
              <a:t>Donam-ro</a:t>
            </a:r>
            <a:r>
              <a:rPr lang="en-US" altLang="ko-KR" sz="800" dirty="0">
                <a:solidFill>
                  <a:srgbClr val="000000"/>
                </a:solidFill>
                <a:ea typeface="맑은 고딕" panose="020B0503020000020004" pitchFamily="50" charset="-127"/>
                <a:cs typeface="Arial" panose="020B0604020202020204" pitchFamily="34" charset="0"/>
              </a:rPr>
              <a:t>, </a:t>
            </a:r>
            <a:r>
              <a:rPr lang="en-US" altLang="ko-KR" sz="800" dirty="0" err="1">
                <a:solidFill>
                  <a:srgbClr val="000000"/>
                </a:solidFill>
                <a:ea typeface="맑은 고딕" panose="020B0503020000020004" pitchFamily="50" charset="-127"/>
                <a:cs typeface="Arial" panose="020B0604020202020204" pitchFamily="34" charset="0"/>
              </a:rPr>
              <a:t>Tongyeong</a:t>
            </a:r>
            <a:r>
              <a:rPr lang="en-US" altLang="ko-KR" sz="800" dirty="0">
                <a:solidFill>
                  <a:srgbClr val="000000"/>
                </a:solidFill>
                <a:ea typeface="맑은 고딕" panose="020B0503020000020004" pitchFamily="50" charset="-127"/>
                <a:cs typeface="Arial" panose="020B0604020202020204" pitchFamily="34" charset="0"/>
              </a:rPr>
              <a:t> City</a:t>
            </a:r>
            <a:endParaRPr lang="en-US" altLang="ko-KR" sz="800" dirty="0">
              <a:cs typeface="Arial" panose="020B0604020202020204" pitchFamily="34" charset="0"/>
            </a:endParaRPr>
          </a:p>
          <a:p>
            <a:pPr lvl="0" defTabSz="914400" eaLnBrk="0" fontAlgn="base" hangingPunct="0">
              <a:spcBef>
                <a:spcPct val="0"/>
              </a:spcBef>
              <a:spcAft>
                <a:spcPct val="0"/>
              </a:spcAft>
            </a:pPr>
            <a:r>
              <a:rPr lang="en-US" altLang="ko-KR" sz="800" dirty="0">
                <a:solidFill>
                  <a:srgbClr val="000000"/>
                </a:solidFill>
                <a:ea typeface="맑은 고딕" panose="020B0503020000020004" pitchFamily="50" charset="-127"/>
                <a:cs typeface="Arial" panose="020B0604020202020204" pitchFamily="34" charset="0"/>
              </a:rPr>
              <a:t>Tel: +82 55 643 3335/ Fax: +82 55 643 3354 </a:t>
            </a:r>
          </a:p>
          <a:p>
            <a:pPr lvl="0" defTabSz="914400" eaLnBrk="0" fontAlgn="base" hangingPunct="0">
              <a:spcBef>
                <a:spcPct val="0"/>
              </a:spcBef>
              <a:spcAft>
                <a:spcPct val="0"/>
              </a:spcAft>
            </a:pPr>
            <a:r>
              <a:rPr lang="en-US" altLang="ko-KR" sz="800" dirty="0">
                <a:solidFill>
                  <a:srgbClr val="000000"/>
                </a:solidFill>
                <a:ea typeface="맑은 고딕" panose="020B0503020000020004" pitchFamily="50" charset="-127"/>
                <a:cs typeface="Arial" panose="020B0604020202020204" pitchFamily="34" charset="0"/>
              </a:rPr>
              <a:t>Email: koreasccup@gmail.com</a:t>
            </a:r>
            <a:endParaRPr lang="en-US" altLang="ko-KR" sz="800" dirty="0">
              <a:cs typeface="Arial" panose="020B0604020202020204" pitchFamily="34" charset="0"/>
            </a:endParaRPr>
          </a:p>
          <a:p>
            <a:pPr lvl="0" defTabSz="914400" eaLnBrk="0" fontAlgn="base" hangingPunct="0">
              <a:spcBef>
                <a:spcPct val="0"/>
              </a:spcBef>
              <a:spcAft>
                <a:spcPct val="0"/>
              </a:spcAft>
            </a:pPr>
            <a:r>
              <a:rPr lang="en-US" altLang="ko-KR" sz="800" dirty="0">
                <a:solidFill>
                  <a:srgbClr val="000000"/>
                </a:solidFill>
                <a:ea typeface="맑은 고딕" panose="020B0503020000020004" pitchFamily="50" charset="-127"/>
                <a:cs typeface="Arial" panose="020B0604020202020204" pitchFamily="34" charset="0"/>
              </a:rPr>
              <a:t>Website: www.namhaeancup.co.kr</a:t>
            </a:r>
            <a:endParaRPr lang="en-US" altLang="ko-KR" sz="800" dirty="0">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dirty="0">
              <a:solidFill>
                <a:srgbClr val="000000"/>
              </a:solidFill>
              <a:latin typeface="Arial" panose="020B0604020202020204" pitchFamily="34" charset="0"/>
              <a:ea typeface="맑은 고딕" panose="020B0503020000020004" pitchFamily="50" charset="-127"/>
              <a:cs typeface="Arial" panose="020B0604020202020204" pitchFamily="34" charset="0"/>
            </a:endParaRPr>
          </a:p>
          <a:p>
            <a:pPr marL="0" marR="0" indent="0" algn="l" fontAlgn="base" latinLnBrk="0">
              <a:lnSpc>
                <a:spcPts val="800"/>
              </a:lnSpc>
              <a:spcBef>
                <a:spcPts val="0"/>
              </a:spcBef>
              <a:spcAft>
                <a:spcPts val="0"/>
              </a:spcAft>
            </a:pPr>
            <a:endParaRPr lang="en-US" altLang="ko-KR" sz="800" kern="0" spc="0" dirty="0">
              <a:solidFill>
                <a:srgbClr val="000000"/>
              </a:solidFill>
              <a:effectLst/>
              <a:latin typeface="Arial" panose="020B0604020202020204" pitchFamily="34" charset="0"/>
              <a:cs typeface="Arial" panose="020B0604020202020204" pitchFamily="34" charset="0"/>
            </a:endParaRPr>
          </a:p>
        </p:txBody>
      </p:sp>
      <p:graphicFrame>
        <p:nvGraphicFramePr>
          <p:cNvPr id="6" name="표 5">
            <a:extLst>
              <a:ext uri="{FF2B5EF4-FFF2-40B4-BE49-F238E27FC236}">
                <a16:creationId xmlns="" xmlns:a16="http://schemas.microsoft.com/office/drawing/2014/main" id="{6B80EB77-C5D6-48E1-8A6A-F00384DBCCAD}"/>
              </a:ext>
            </a:extLst>
          </p:cNvPr>
          <p:cNvGraphicFramePr>
            <a:graphicFrameLocks noGrp="1"/>
          </p:cNvGraphicFramePr>
          <p:nvPr>
            <p:extLst>
              <p:ext uri="{D42A27DB-BD31-4B8C-83A1-F6EECF244321}">
                <p14:modId xmlns:p14="http://schemas.microsoft.com/office/powerpoint/2010/main" val="3453187457"/>
              </p:ext>
            </p:extLst>
          </p:nvPr>
        </p:nvGraphicFramePr>
        <p:xfrm>
          <a:off x="554375" y="2118429"/>
          <a:ext cx="2903359" cy="1221486"/>
        </p:xfrm>
        <a:graphic>
          <a:graphicData uri="http://schemas.openxmlformats.org/drawingml/2006/table">
            <a:tbl>
              <a:tblPr/>
              <a:tblGrid>
                <a:gridCol w="967870">
                  <a:extLst>
                    <a:ext uri="{9D8B030D-6E8A-4147-A177-3AD203B41FA5}">
                      <a16:colId xmlns="" xmlns:a16="http://schemas.microsoft.com/office/drawing/2014/main" val="3479508801"/>
                    </a:ext>
                  </a:extLst>
                </a:gridCol>
                <a:gridCol w="967870">
                  <a:extLst>
                    <a:ext uri="{9D8B030D-6E8A-4147-A177-3AD203B41FA5}">
                      <a16:colId xmlns="" xmlns:a16="http://schemas.microsoft.com/office/drawing/2014/main" val="3746853811"/>
                    </a:ext>
                  </a:extLst>
                </a:gridCol>
                <a:gridCol w="967619">
                  <a:extLst>
                    <a:ext uri="{9D8B030D-6E8A-4147-A177-3AD203B41FA5}">
                      <a16:colId xmlns="" xmlns:a16="http://schemas.microsoft.com/office/drawing/2014/main" val="1805158691"/>
                    </a:ext>
                  </a:extLst>
                </a:gridCol>
              </a:tblGrid>
              <a:tr h="119156">
                <a:tc rowSpan="2">
                  <a:txBody>
                    <a:bodyPr/>
                    <a:lstStyle/>
                    <a:p>
                      <a:pPr marL="0" marR="0" indent="0" algn="ctr" fontAlgn="base" latinLnBrk="0">
                        <a:lnSpc>
                          <a:spcPct val="130000"/>
                        </a:lnSpc>
                        <a:spcBef>
                          <a:spcPts val="0"/>
                        </a:spcBef>
                        <a:spcAft>
                          <a:spcPts val="0"/>
                        </a:spcAft>
                      </a:pPr>
                      <a:r>
                        <a:rPr lang="ko-KR" altLang="en-US" sz="700" kern="0" spc="0" dirty="0">
                          <a:solidFill>
                            <a:srgbClr val="000000"/>
                          </a:solidFill>
                          <a:effectLst/>
                          <a:latin typeface="맑은 고딕" panose="020B0503020000020004" pitchFamily="50" charset="-127"/>
                          <a:ea typeface="맑은 고딕" panose="020B0503020000020004" pitchFamily="50" charset="-127"/>
                        </a:rPr>
                        <a:t>순위 </a:t>
                      </a:r>
                      <a:endParaRPr lang="ko-KR" altLang="en-US" sz="700" kern="0" spc="0" dirty="0">
                        <a:solidFill>
                          <a:srgbClr val="000000"/>
                        </a:solidFill>
                        <a:effectLst/>
                        <a:latin typeface="함초롬바탕" panose="02030604000101010101" pitchFamily="18" charset="-127"/>
                      </a:endParaRPr>
                    </a:p>
                  </a:txBody>
                  <a:tcPr marL="64770" marR="64770" marT="17907" marB="17907" anchor="ctr">
                    <a:lnL>
                      <a:noFill/>
                    </a:lnL>
                    <a:lnR w="3556" cap="flat" cmpd="sng" algn="ctr">
                      <a:solidFill>
                        <a:srgbClr val="000000"/>
                      </a:solidFill>
                      <a:prstDash val="solid"/>
                      <a:round/>
                      <a:headEnd type="none" w="med" len="med"/>
                      <a:tailEnd type="none" w="med" len="med"/>
                    </a:lnR>
                    <a:lnT w="25146" cap="flat" cmpd="dbl"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tc gridSpan="2">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CLASS</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25146" cap="flat" cmpd="dbl"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tc hMerge="1">
                  <a:txBody>
                    <a:bodyPr/>
                    <a:lstStyle/>
                    <a:p>
                      <a:pPr latinLnBrk="1"/>
                      <a:endParaRPr lang="ko-KR" altLang="en-US"/>
                    </a:p>
                  </a:txBody>
                  <a:tcPr/>
                </a:tc>
                <a:extLst>
                  <a:ext uri="{0D108BD9-81ED-4DB2-BD59-A6C34878D82A}">
                    <a16:rowId xmlns="" xmlns:a16="http://schemas.microsoft.com/office/drawing/2014/main" val="1570194960"/>
                  </a:ext>
                </a:extLst>
              </a:tr>
              <a:tr h="119156">
                <a:tc vMerge="1">
                  <a:txBody>
                    <a:bodyPr/>
                    <a:lstStyle/>
                    <a:p>
                      <a:pPr latinLnBrk="1"/>
                      <a:endParaRPr lang="ko-KR" altLang="en-US"/>
                    </a:p>
                  </a:txBody>
                  <a:tcPr/>
                </a:tc>
                <a:tc>
                  <a:txBody>
                    <a:bodyPr/>
                    <a:lstStyle/>
                    <a:p>
                      <a:pPr marL="0" marR="0" indent="0" algn="ctr" fontAlgn="base" latinLnBrk="0">
                        <a:lnSpc>
                          <a:spcPct val="130000"/>
                        </a:lnSpc>
                        <a:spcBef>
                          <a:spcPts val="0"/>
                        </a:spcBef>
                        <a:spcAft>
                          <a:spcPts val="0"/>
                        </a:spcAft>
                      </a:pPr>
                      <a:r>
                        <a:rPr lang="en-US" sz="700" kern="0" spc="0">
                          <a:solidFill>
                            <a:srgbClr val="000000"/>
                          </a:solidFill>
                          <a:effectLst/>
                          <a:latin typeface="맑은 고딕" panose="020B0503020000020004" pitchFamily="50" charset="-127"/>
                          <a:ea typeface="맑은 고딕" panose="020B0503020000020004" pitchFamily="50" charset="-127"/>
                        </a:rPr>
                        <a:t>ORCⅠ</a:t>
                      </a:r>
                      <a:endParaRPr lang="en-US" sz="700" kern="0" spc="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tc>
                  <a:txBody>
                    <a:bodyPr/>
                    <a:lstStyle/>
                    <a:p>
                      <a:pPr marL="0" marR="0" indent="0" algn="ctr" fontAlgn="base" latinLnBrk="0">
                        <a:lnSpc>
                          <a:spcPct val="130000"/>
                        </a:lnSpc>
                        <a:spcBef>
                          <a:spcPts val="0"/>
                        </a:spcBef>
                        <a:spcAft>
                          <a:spcPts val="0"/>
                        </a:spcAft>
                      </a:pPr>
                      <a:r>
                        <a:rPr lang="en-US" sz="700" kern="0" spc="0" dirty="0" err="1">
                          <a:solidFill>
                            <a:srgbClr val="000000"/>
                          </a:solidFill>
                          <a:effectLst/>
                          <a:latin typeface="맑은 고딕" panose="020B0503020000020004" pitchFamily="50" charset="-127"/>
                          <a:ea typeface="맑은 고딕" panose="020B0503020000020004" pitchFamily="50" charset="-127"/>
                        </a:rPr>
                        <a:t>ORCⅡ</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extLst>
                  <a:ext uri="{0D108BD9-81ED-4DB2-BD59-A6C34878D82A}">
                    <a16:rowId xmlns="" xmlns:a16="http://schemas.microsoft.com/office/drawing/2014/main" val="2510288034"/>
                  </a:ext>
                </a:extLst>
              </a:tr>
              <a:tr h="119156">
                <a:tc>
                  <a:txBody>
                    <a:bodyPr/>
                    <a:lstStyle/>
                    <a:p>
                      <a:pPr marL="0" marR="0" indent="0" algn="ctr" fontAlgn="base" latinLnBrk="0">
                        <a:lnSpc>
                          <a:spcPct val="130000"/>
                        </a:lnSpc>
                        <a:spcBef>
                          <a:spcPts val="0"/>
                        </a:spcBef>
                        <a:spcAft>
                          <a:spcPts val="0"/>
                        </a:spcAft>
                      </a:pPr>
                      <a:r>
                        <a:rPr lang="en-US" altLang="ko-KR" sz="700" kern="0" spc="0">
                          <a:solidFill>
                            <a:srgbClr val="000000"/>
                          </a:solidFill>
                          <a:effectLst/>
                          <a:latin typeface="맑은 고딕" panose="020B0503020000020004" pitchFamily="50" charset="-127"/>
                          <a:ea typeface="맑은 고딕" panose="020B0503020000020004" pitchFamily="50" charset="-127"/>
                        </a:rPr>
                        <a:t>1</a:t>
                      </a:r>
                      <a:r>
                        <a:rPr lang="ko-KR" altLang="en-US" sz="700" kern="0" spc="0">
                          <a:solidFill>
                            <a:srgbClr val="000000"/>
                          </a:solidFill>
                          <a:effectLst/>
                          <a:latin typeface="맑은 고딕" panose="020B0503020000020004" pitchFamily="50" charset="-127"/>
                          <a:ea typeface="맑은 고딕" panose="020B0503020000020004" pitchFamily="50" charset="-127"/>
                        </a:rPr>
                        <a:t>위</a:t>
                      </a:r>
                      <a:endParaRPr lang="ko-KR" altLang="en-US" sz="700" kern="0" spc="0">
                        <a:solidFill>
                          <a:srgbClr val="000000"/>
                        </a:solidFill>
                        <a:effectLst/>
                        <a:latin typeface="함초롬바탕" panose="02030604000101010101" pitchFamily="18" charset="-127"/>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10,000,000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7,000,000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extLst>
                  <a:ext uri="{0D108BD9-81ED-4DB2-BD59-A6C34878D82A}">
                    <a16:rowId xmlns="" xmlns:a16="http://schemas.microsoft.com/office/drawing/2014/main" val="870370123"/>
                  </a:ext>
                </a:extLst>
              </a:tr>
              <a:tr h="119156">
                <a:tc>
                  <a:txBody>
                    <a:bodyPr/>
                    <a:lstStyle/>
                    <a:p>
                      <a:pPr marL="0" marR="0" indent="0" algn="ctr" fontAlgn="base" latinLnBrk="0">
                        <a:lnSpc>
                          <a:spcPct val="130000"/>
                        </a:lnSpc>
                        <a:spcBef>
                          <a:spcPts val="0"/>
                        </a:spcBef>
                        <a:spcAft>
                          <a:spcPts val="0"/>
                        </a:spcAft>
                      </a:pPr>
                      <a:r>
                        <a:rPr lang="en-US" altLang="ko-KR" sz="700" kern="0" spc="0">
                          <a:solidFill>
                            <a:srgbClr val="000000"/>
                          </a:solidFill>
                          <a:effectLst/>
                          <a:latin typeface="맑은 고딕" panose="020B0503020000020004" pitchFamily="50" charset="-127"/>
                          <a:ea typeface="맑은 고딕" panose="020B0503020000020004" pitchFamily="50" charset="-127"/>
                        </a:rPr>
                        <a:t>2</a:t>
                      </a:r>
                      <a:r>
                        <a:rPr lang="ko-KR" altLang="en-US" sz="700" kern="0" spc="0">
                          <a:solidFill>
                            <a:srgbClr val="000000"/>
                          </a:solidFill>
                          <a:effectLst/>
                          <a:latin typeface="맑은 고딕" panose="020B0503020000020004" pitchFamily="50" charset="-127"/>
                          <a:ea typeface="맑은 고딕" panose="020B0503020000020004" pitchFamily="50" charset="-127"/>
                        </a:rPr>
                        <a:t>위</a:t>
                      </a:r>
                      <a:endParaRPr lang="ko-KR" altLang="en-US" sz="700" kern="0" spc="0">
                        <a:solidFill>
                          <a:srgbClr val="000000"/>
                        </a:solidFill>
                        <a:effectLst/>
                        <a:latin typeface="함초롬바탕" panose="02030604000101010101" pitchFamily="18" charset="-127"/>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6EEF7"/>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7,000,000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6EEF7"/>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5,000,000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6EEF7"/>
                    </a:solidFill>
                  </a:tcPr>
                </a:tc>
                <a:extLst>
                  <a:ext uri="{0D108BD9-81ED-4DB2-BD59-A6C34878D82A}">
                    <a16:rowId xmlns="" xmlns:a16="http://schemas.microsoft.com/office/drawing/2014/main" val="2577346885"/>
                  </a:ext>
                </a:extLst>
              </a:tr>
              <a:tr h="119156">
                <a:tc>
                  <a:txBody>
                    <a:bodyPr/>
                    <a:lstStyle/>
                    <a:p>
                      <a:pPr marL="0" marR="0" indent="0" algn="ctr" fontAlgn="base" latinLnBrk="0">
                        <a:lnSpc>
                          <a:spcPct val="130000"/>
                        </a:lnSpc>
                        <a:spcBef>
                          <a:spcPts val="0"/>
                        </a:spcBef>
                        <a:spcAft>
                          <a:spcPts val="0"/>
                        </a:spcAft>
                      </a:pPr>
                      <a:r>
                        <a:rPr lang="en-US" altLang="ko-KR" sz="700" kern="0" spc="0" dirty="0">
                          <a:solidFill>
                            <a:srgbClr val="000000"/>
                          </a:solidFill>
                          <a:effectLst/>
                          <a:latin typeface="맑은 고딕" panose="020B0503020000020004" pitchFamily="50" charset="-127"/>
                          <a:ea typeface="맑은 고딕" panose="020B0503020000020004" pitchFamily="50" charset="-127"/>
                        </a:rPr>
                        <a:t>3</a:t>
                      </a:r>
                      <a:r>
                        <a:rPr lang="ko-KR" altLang="en-US" sz="700" kern="0" spc="0" dirty="0">
                          <a:solidFill>
                            <a:srgbClr val="000000"/>
                          </a:solidFill>
                          <a:effectLst/>
                          <a:latin typeface="맑은 고딕" panose="020B0503020000020004" pitchFamily="50" charset="-127"/>
                          <a:ea typeface="맑은 고딕" panose="020B0503020000020004" pitchFamily="50" charset="-127"/>
                        </a:rPr>
                        <a:t>위</a:t>
                      </a:r>
                      <a:endParaRPr lang="ko-KR" altLang="en-US" sz="700" kern="0" spc="0" dirty="0">
                        <a:solidFill>
                          <a:srgbClr val="000000"/>
                        </a:solidFill>
                        <a:effectLst/>
                        <a:latin typeface="함초롬바탕" panose="02030604000101010101" pitchFamily="18" charset="-127"/>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5,000,000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4,000,000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extLst>
                  <a:ext uri="{0D108BD9-81ED-4DB2-BD59-A6C34878D82A}">
                    <a16:rowId xmlns="" xmlns:a16="http://schemas.microsoft.com/office/drawing/2014/main" val="3617987564"/>
                  </a:ext>
                </a:extLst>
              </a:tr>
              <a:tr h="119156">
                <a:tc>
                  <a:txBody>
                    <a:bodyPr/>
                    <a:lstStyle/>
                    <a:p>
                      <a:pPr marL="0" marR="0" indent="0" algn="ctr" fontAlgn="base" latinLnBrk="0">
                        <a:lnSpc>
                          <a:spcPct val="130000"/>
                        </a:lnSpc>
                        <a:spcBef>
                          <a:spcPts val="0"/>
                        </a:spcBef>
                        <a:spcAft>
                          <a:spcPts val="0"/>
                        </a:spcAft>
                      </a:pPr>
                      <a:r>
                        <a:rPr lang="en-US" altLang="ko-KR" sz="700" kern="0" spc="0">
                          <a:solidFill>
                            <a:srgbClr val="000000"/>
                          </a:solidFill>
                          <a:effectLst/>
                          <a:latin typeface="맑은 고딕" panose="020B0503020000020004" pitchFamily="50" charset="-127"/>
                          <a:ea typeface="맑은 고딕" panose="020B0503020000020004" pitchFamily="50" charset="-127"/>
                        </a:rPr>
                        <a:t>4</a:t>
                      </a:r>
                      <a:r>
                        <a:rPr lang="ko-KR" altLang="en-US" sz="700" kern="0" spc="0">
                          <a:solidFill>
                            <a:srgbClr val="000000"/>
                          </a:solidFill>
                          <a:effectLst/>
                          <a:latin typeface="맑은 고딕" panose="020B0503020000020004" pitchFamily="50" charset="-127"/>
                          <a:ea typeface="맑은 고딕" panose="020B0503020000020004" pitchFamily="50" charset="-127"/>
                        </a:rPr>
                        <a:t>위</a:t>
                      </a:r>
                      <a:endParaRPr lang="ko-KR" altLang="en-US" sz="700" kern="0" spc="0">
                        <a:solidFill>
                          <a:srgbClr val="000000"/>
                        </a:solidFill>
                        <a:effectLst/>
                        <a:latin typeface="함초롬바탕" panose="02030604000101010101" pitchFamily="18" charset="-127"/>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6EEF7"/>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4,000,000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6EEF7"/>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3,000,000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6EEF7"/>
                    </a:solidFill>
                  </a:tcPr>
                </a:tc>
                <a:extLst>
                  <a:ext uri="{0D108BD9-81ED-4DB2-BD59-A6C34878D82A}">
                    <a16:rowId xmlns="" xmlns:a16="http://schemas.microsoft.com/office/drawing/2014/main" val="3036480575"/>
                  </a:ext>
                </a:extLst>
              </a:tr>
              <a:tr h="119156">
                <a:tc>
                  <a:txBody>
                    <a:bodyPr/>
                    <a:lstStyle/>
                    <a:p>
                      <a:pPr marL="0" marR="0" indent="0" algn="ctr" fontAlgn="base" latinLnBrk="0">
                        <a:lnSpc>
                          <a:spcPct val="130000"/>
                        </a:lnSpc>
                        <a:spcBef>
                          <a:spcPts val="0"/>
                        </a:spcBef>
                        <a:spcAft>
                          <a:spcPts val="0"/>
                        </a:spcAft>
                      </a:pPr>
                      <a:r>
                        <a:rPr lang="en-US" altLang="ko-KR" sz="700" kern="0" spc="0" dirty="0">
                          <a:solidFill>
                            <a:srgbClr val="000000"/>
                          </a:solidFill>
                          <a:effectLst/>
                          <a:latin typeface="맑은 고딕" panose="020B0503020000020004" pitchFamily="50" charset="-127"/>
                          <a:ea typeface="맑은 고딕" panose="020B0503020000020004" pitchFamily="50" charset="-127"/>
                        </a:rPr>
                        <a:t>5</a:t>
                      </a:r>
                      <a:r>
                        <a:rPr lang="ko-KR" altLang="en-US" sz="700" kern="0" spc="0" dirty="0">
                          <a:solidFill>
                            <a:srgbClr val="000000"/>
                          </a:solidFill>
                          <a:effectLst/>
                          <a:latin typeface="맑은 고딕" panose="020B0503020000020004" pitchFamily="50" charset="-127"/>
                          <a:ea typeface="맑은 고딕" panose="020B0503020000020004" pitchFamily="50" charset="-127"/>
                        </a:rPr>
                        <a:t>위</a:t>
                      </a:r>
                      <a:endParaRPr lang="ko-KR" altLang="en-US" sz="700" kern="0" spc="0" dirty="0">
                        <a:solidFill>
                          <a:srgbClr val="000000"/>
                        </a:solidFill>
                        <a:effectLst/>
                        <a:latin typeface="함초롬바탕" panose="02030604000101010101" pitchFamily="18" charset="-127"/>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3,000,000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2,000,000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extLst>
                  <a:ext uri="{0D108BD9-81ED-4DB2-BD59-A6C34878D82A}">
                    <a16:rowId xmlns="" xmlns:a16="http://schemas.microsoft.com/office/drawing/2014/main" val="727026769"/>
                  </a:ext>
                </a:extLst>
              </a:tr>
            </a:tbl>
          </a:graphicData>
        </a:graphic>
      </p:graphicFrame>
      <p:graphicFrame>
        <p:nvGraphicFramePr>
          <p:cNvPr id="9" name="표 8">
            <a:extLst>
              <a:ext uri="{FF2B5EF4-FFF2-40B4-BE49-F238E27FC236}">
                <a16:creationId xmlns="" xmlns:a16="http://schemas.microsoft.com/office/drawing/2014/main" id="{1FC66C56-9FCF-47BD-A6CC-82F60763C6DE}"/>
              </a:ext>
            </a:extLst>
          </p:cNvPr>
          <p:cNvGraphicFramePr>
            <a:graphicFrameLocks noGrp="1"/>
          </p:cNvGraphicFramePr>
          <p:nvPr>
            <p:extLst>
              <p:ext uri="{D42A27DB-BD31-4B8C-83A1-F6EECF244321}">
                <p14:modId xmlns:p14="http://schemas.microsoft.com/office/powerpoint/2010/main" val="3586535772"/>
              </p:ext>
            </p:extLst>
          </p:nvPr>
        </p:nvGraphicFramePr>
        <p:xfrm>
          <a:off x="554375" y="3593755"/>
          <a:ext cx="2903360" cy="872490"/>
        </p:xfrm>
        <a:graphic>
          <a:graphicData uri="http://schemas.openxmlformats.org/drawingml/2006/table">
            <a:tbl>
              <a:tblPr/>
              <a:tblGrid>
                <a:gridCol w="967897">
                  <a:extLst>
                    <a:ext uri="{9D8B030D-6E8A-4147-A177-3AD203B41FA5}">
                      <a16:colId xmlns="" xmlns:a16="http://schemas.microsoft.com/office/drawing/2014/main" val="1281212778"/>
                    </a:ext>
                  </a:extLst>
                </a:gridCol>
                <a:gridCol w="967897">
                  <a:extLst>
                    <a:ext uri="{9D8B030D-6E8A-4147-A177-3AD203B41FA5}">
                      <a16:colId xmlns="" xmlns:a16="http://schemas.microsoft.com/office/drawing/2014/main" val="551407989"/>
                    </a:ext>
                  </a:extLst>
                </a:gridCol>
                <a:gridCol w="967566">
                  <a:extLst>
                    <a:ext uri="{9D8B030D-6E8A-4147-A177-3AD203B41FA5}">
                      <a16:colId xmlns="" xmlns:a16="http://schemas.microsoft.com/office/drawing/2014/main" val="1990422612"/>
                    </a:ext>
                  </a:extLst>
                </a:gridCol>
              </a:tblGrid>
              <a:tr h="173228">
                <a:tc rowSpan="2">
                  <a:txBody>
                    <a:bodyPr/>
                    <a:lstStyle/>
                    <a:p>
                      <a:pPr marL="0" marR="0" indent="0" algn="ctr" fontAlgn="base" latinLnBrk="0">
                        <a:lnSpc>
                          <a:spcPct val="130000"/>
                        </a:lnSpc>
                        <a:spcBef>
                          <a:spcPts val="0"/>
                        </a:spcBef>
                        <a:spcAft>
                          <a:spcPts val="0"/>
                        </a:spcAft>
                      </a:pPr>
                      <a:r>
                        <a:rPr lang="ko-KR" altLang="en-US" sz="700" kern="0" spc="0" dirty="0">
                          <a:solidFill>
                            <a:srgbClr val="000000"/>
                          </a:solidFill>
                          <a:effectLst/>
                          <a:latin typeface="맑은 고딕" panose="020B0503020000020004" pitchFamily="50" charset="-127"/>
                          <a:ea typeface="맑은 고딕" panose="020B0503020000020004" pitchFamily="50" charset="-127"/>
                        </a:rPr>
                        <a:t>순위</a:t>
                      </a:r>
                      <a:endParaRPr lang="ko-KR" altLang="en-US" sz="700" kern="0" spc="0" dirty="0">
                        <a:solidFill>
                          <a:srgbClr val="000000"/>
                        </a:solidFill>
                        <a:effectLst/>
                        <a:latin typeface="함초롬바탕" panose="02030604000101010101" pitchFamily="18" charset="-127"/>
                      </a:endParaRPr>
                    </a:p>
                  </a:txBody>
                  <a:tcPr marL="64770" marR="64770" marT="17907" marB="17907" anchor="ctr">
                    <a:lnL>
                      <a:noFill/>
                    </a:lnL>
                    <a:lnR w="3556" cap="flat" cmpd="sng" algn="ctr">
                      <a:solidFill>
                        <a:srgbClr val="000000"/>
                      </a:solidFill>
                      <a:prstDash val="solid"/>
                      <a:round/>
                      <a:headEnd type="none" w="med" len="med"/>
                      <a:tailEnd type="none" w="med" len="med"/>
                    </a:lnR>
                    <a:lnT w="25146" cap="flat" cmpd="dbl"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tc gridSpan="2">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CLASS</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25146" cap="flat" cmpd="dbl"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tc hMerge="1">
                  <a:txBody>
                    <a:bodyPr/>
                    <a:lstStyle/>
                    <a:p>
                      <a:pPr latinLnBrk="1"/>
                      <a:endParaRPr lang="ko-KR" altLang="en-US"/>
                    </a:p>
                  </a:txBody>
                  <a:tcPr/>
                </a:tc>
                <a:extLst>
                  <a:ext uri="{0D108BD9-81ED-4DB2-BD59-A6C34878D82A}">
                    <a16:rowId xmlns="" xmlns:a16="http://schemas.microsoft.com/office/drawing/2014/main" val="1620542106"/>
                  </a:ext>
                </a:extLst>
              </a:tr>
              <a:tr h="173228">
                <a:tc vMerge="1">
                  <a:txBody>
                    <a:bodyPr/>
                    <a:lstStyle/>
                    <a:p>
                      <a:pPr latinLnBrk="1"/>
                      <a:endParaRPr lang="ko-KR" altLang="en-US"/>
                    </a:p>
                  </a:txBody>
                  <a:tcPr/>
                </a:tc>
                <a:tc>
                  <a:txBody>
                    <a:bodyPr/>
                    <a:lstStyle/>
                    <a:p>
                      <a:pPr marL="0" marR="0" indent="0" algn="ctr" fontAlgn="base" latinLnBrk="0">
                        <a:lnSpc>
                          <a:spcPct val="130000"/>
                        </a:lnSpc>
                        <a:spcBef>
                          <a:spcPts val="0"/>
                        </a:spcBef>
                        <a:spcAft>
                          <a:spcPts val="0"/>
                        </a:spcAft>
                      </a:pPr>
                      <a:r>
                        <a:rPr lang="en-US" sz="700" kern="0" spc="0" dirty="0" err="1">
                          <a:solidFill>
                            <a:srgbClr val="000000"/>
                          </a:solidFill>
                          <a:effectLst/>
                          <a:latin typeface="맑은 고딕" panose="020B0503020000020004" pitchFamily="50" charset="-127"/>
                          <a:ea typeface="맑은 고딕" panose="020B0503020000020004" pitchFamily="50" charset="-127"/>
                        </a:rPr>
                        <a:t>ORCⅠ</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tc>
                  <a:txBody>
                    <a:bodyPr/>
                    <a:lstStyle/>
                    <a:p>
                      <a:pPr marL="0" marR="0" indent="0" algn="ctr" fontAlgn="base" latinLnBrk="0">
                        <a:lnSpc>
                          <a:spcPct val="130000"/>
                        </a:lnSpc>
                        <a:spcBef>
                          <a:spcPts val="0"/>
                        </a:spcBef>
                        <a:spcAft>
                          <a:spcPts val="0"/>
                        </a:spcAft>
                      </a:pPr>
                      <a:r>
                        <a:rPr lang="en-US" sz="700" kern="0" spc="0" dirty="0" err="1">
                          <a:solidFill>
                            <a:srgbClr val="000000"/>
                          </a:solidFill>
                          <a:effectLst/>
                          <a:latin typeface="맑은 고딕" panose="020B0503020000020004" pitchFamily="50" charset="-127"/>
                          <a:ea typeface="맑은 고딕" panose="020B0503020000020004" pitchFamily="50" charset="-127"/>
                        </a:rPr>
                        <a:t>ORCⅡ</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extLst>
                  <a:ext uri="{0D108BD9-81ED-4DB2-BD59-A6C34878D82A}">
                    <a16:rowId xmlns="" xmlns:a16="http://schemas.microsoft.com/office/drawing/2014/main" val="2401479138"/>
                  </a:ext>
                </a:extLst>
              </a:tr>
              <a:tr h="173228">
                <a:tc>
                  <a:txBody>
                    <a:bodyPr/>
                    <a:lstStyle/>
                    <a:p>
                      <a:pPr marL="0" marR="0" indent="0" algn="ctr" fontAlgn="base" latinLnBrk="0">
                        <a:lnSpc>
                          <a:spcPct val="130000"/>
                        </a:lnSpc>
                        <a:spcBef>
                          <a:spcPts val="0"/>
                        </a:spcBef>
                        <a:spcAft>
                          <a:spcPts val="0"/>
                        </a:spcAft>
                      </a:pPr>
                      <a:r>
                        <a:rPr lang="en-US" altLang="ko-KR" sz="700" kern="0" spc="0" dirty="0">
                          <a:solidFill>
                            <a:srgbClr val="000000"/>
                          </a:solidFill>
                          <a:effectLst/>
                          <a:latin typeface="맑은 고딕" panose="020B0503020000020004" pitchFamily="50" charset="-127"/>
                          <a:ea typeface="맑은 고딕" panose="020B0503020000020004" pitchFamily="50" charset="-127"/>
                        </a:rPr>
                        <a:t>1</a:t>
                      </a:r>
                      <a:r>
                        <a:rPr lang="ko-KR" altLang="en-US" sz="700" kern="0" spc="0" dirty="0">
                          <a:solidFill>
                            <a:srgbClr val="000000"/>
                          </a:solidFill>
                          <a:effectLst/>
                          <a:latin typeface="맑은 고딕" panose="020B0503020000020004" pitchFamily="50" charset="-127"/>
                          <a:ea typeface="맑은 고딕" panose="020B0503020000020004" pitchFamily="50" charset="-127"/>
                        </a:rPr>
                        <a:t>위</a:t>
                      </a:r>
                      <a:endParaRPr lang="ko-KR" altLang="en-US" sz="700" kern="0" spc="0" dirty="0">
                        <a:solidFill>
                          <a:srgbClr val="000000"/>
                        </a:solidFill>
                        <a:effectLst/>
                        <a:latin typeface="함초롬바탕" panose="02030604000101010101" pitchFamily="18" charset="-127"/>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3,000,000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2,000,000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extLst>
                  <a:ext uri="{0D108BD9-81ED-4DB2-BD59-A6C34878D82A}">
                    <a16:rowId xmlns="" xmlns:a16="http://schemas.microsoft.com/office/drawing/2014/main" val="3832614035"/>
                  </a:ext>
                </a:extLst>
              </a:tr>
              <a:tr h="173228">
                <a:tc>
                  <a:txBody>
                    <a:bodyPr/>
                    <a:lstStyle/>
                    <a:p>
                      <a:pPr marL="0" marR="0" indent="0" algn="ctr" fontAlgn="base" latinLnBrk="0">
                        <a:lnSpc>
                          <a:spcPct val="130000"/>
                        </a:lnSpc>
                        <a:spcBef>
                          <a:spcPts val="0"/>
                        </a:spcBef>
                        <a:spcAft>
                          <a:spcPts val="0"/>
                        </a:spcAft>
                      </a:pPr>
                      <a:r>
                        <a:rPr lang="en-US" altLang="ko-KR" sz="700" kern="0" spc="0">
                          <a:solidFill>
                            <a:srgbClr val="000000"/>
                          </a:solidFill>
                          <a:effectLst/>
                          <a:latin typeface="맑은 고딕" panose="020B0503020000020004" pitchFamily="50" charset="-127"/>
                          <a:ea typeface="맑은 고딕" panose="020B0503020000020004" pitchFamily="50" charset="-127"/>
                        </a:rPr>
                        <a:t>2</a:t>
                      </a:r>
                      <a:r>
                        <a:rPr lang="ko-KR" altLang="en-US" sz="700" kern="0" spc="0">
                          <a:solidFill>
                            <a:srgbClr val="000000"/>
                          </a:solidFill>
                          <a:effectLst/>
                          <a:latin typeface="맑은 고딕" panose="020B0503020000020004" pitchFamily="50" charset="-127"/>
                          <a:ea typeface="맑은 고딕" panose="020B0503020000020004" pitchFamily="50" charset="-127"/>
                        </a:rPr>
                        <a:t>위</a:t>
                      </a:r>
                      <a:endParaRPr lang="ko-KR" altLang="en-US" sz="700" kern="0" spc="0">
                        <a:solidFill>
                          <a:srgbClr val="000000"/>
                        </a:solidFill>
                        <a:effectLst/>
                        <a:latin typeface="함초롬바탕" panose="02030604000101010101" pitchFamily="18" charset="-127"/>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DFEAF5"/>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1,500,000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DFEAF5"/>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1,000,000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DFEAF5"/>
                    </a:solidFill>
                  </a:tcPr>
                </a:tc>
                <a:extLst>
                  <a:ext uri="{0D108BD9-81ED-4DB2-BD59-A6C34878D82A}">
                    <a16:rowId xmlns="" xmlns:a16="http://schemas.microsoft.com/office/drawing/2014/main" val="1987666794"/>
                  </a:ext>
                </a:extLst>
              </a:tr>
              <a:tr h="173228">
                <a:tc>
                  <a:txBody>
                    <a:bodyPr/>
                    <a:lstStyle/>
                    <a:p>
                      <a:pPr marL="0" marR="0" indent="0" algn="ctr" fontAlgn="base" latinLnBrk="0">
                        <a:lnSpc>
                          <a:spcPct val="130000"/>
                        </a:lnSpc>
                        <a:spcBef>
                          <a:spcPts val="0"/>
                        </a:spcBef>
                        <a:spcAft>
                          <a:spcPts val="0"/>
                        </a:spcAft>
                      </a:pPr>
                      <a:r>
                        <a:rPr lang="en-US" altLang="ko-KR" sz="700" kern="0" spc="0">
                          <a:solidFill>
                            <a:srgbClr val="000000"/>
                          </a:solidFill>
                          <a:effectLst/>
                          <a:latin typeface="맑은 고딕" panose="020B0503020000020004" pitchFamily="50" charset="-127"/>
                          <a:ea typeface="맑은 고딕" panose="020B0503020000020004" pitchFamily="50" charset="-127"/>
                        </a:rPr>
                        <a:t>3</a:t>
                      </a:r>
                      <a:r>
                        <a:rPr lang="ko-KR" altLang="en-US" sz="700" kern="0" spc="0">
                          <a:solidFill>
                            <a:srgbClr val="000000"/>
                          </a:solidFill>
                          <a:effectLst/>
                          <a:latin typeface="맑은 고딕" panose="020B0503020000020004" pitchFamily="50" charset="-127"/>
                          <a:ea typeface="맑은 고딕" panose="020B0503020000020004" pitchFamily="50" charset="-127"/>
                        </a:rPr>
                        <a:t>위</a:t>
                      </a:r>
                      <a:endParaRPr lang="ko-KR" altLang="en-US" sz="700" kern="0" spc="0">
                        <a:solidFill>
                          <a:srgbClr val="000000"/>
                        </a:solidFill>
                        <a:effectLst/>
                        <a:latin typeface="함초롬바탕" panose="02030604000101010101" pitchFamily="18" charset="-127"/>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1,000,000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500,000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extLst>
                  <a:ext uri="{0D108BD9-81ED-4DB2-BD59-A6C34878D82A}">
                    <a16:rowId xmlns="" xmlns:a16="http://schemas.microsoft.com/office/drawing/2014/main" val="684290796"/>
                  </a:ext>
                </a:extLst>
              </a:tr>
            </a:tbl>
          </a:graphicData>
        </a:graphic>
      </p:graphicFrame>
      <p:sp>
        <p:nvSpPr>
          <p:cNvPr id="10" name="Rectangle 1">
            <a:extLst>
              <a:ext uri="{FF2B5EF4-FFF2-40B4-BE49-F238E27FC236}">
                <a16:creationId xmlns="" xmlns:a16="http://schemas.microsoft.com/office/drawing/2014/main" id="{02F7F444-0AF3-4785-93A8-4071311B5536}"/>
              </a:ext>
            </a:extLst>
          </p:cNvPr>
          <p:cNvSpPr>
            <a:spLocks noChangeArrowheads="1"/>
          </p:cNvSpPr>
          <p:nvPr/>
        </p:nvSpPr>
        <p:spPr bwMode="auto">
          <a:xfrm>
            <a:off x="449634" y="1875258"/>
            <a:ext cx="80021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31800" algn="l"/>
                <a:tab pos="558800" algn="l"/>
              </a:tabLst>
              <a:defRPr>
                <a:solidFill>
                  <a:schemeClr val="tx1"/>
                </a:solidFill>
                <a:latin typeface="Arial" panose="020B0604020202020204" pitchFamily="34" charset="0"/>
              </a:defRPr>
            </a:lvl1pPr>
            <a:lvl2pPr eaLnBrk="0" fontAlgn="base" hangingPunct="0">
              <a:spcBef>
                <a:spcPct val="0"/>
              </a:spcBef>
              <a:spcAft>
                <a:spcPct val="0"/>
              </a:spcAft>
              <a:tabLst>
                <a:tab pos="431800" algn="l"/>
                <a:tab pos="558800" algn="l"/>
              </a:tabLst>
              <a:defRPr>
                <a:solidFill>
                  <a:schemeClr val="tx1"/>
                </a:solidFill>
                <a:latin typeface="Arial" panose="020B0604020202020204" pitchFamily="34" charset="0"/>
              </a:defRPr>
            </a:lvl2pPr>
            <a:lvl3pPr eaLnBrk="0" fontAlgn="base" hangingPunct="0">
              <a:spcBef>
                <a:spcPct val="0"/>
              </a:spcBef>
              <a:spcAft>
                <a:spcPct val="0"/>
              </a:spcAft>
              <a:tabLst>
                <a:tab pos="431800" algn="l"/>
                <a:tab pos="558800" algn="l"/>
              </a:tabLst>
              <a:defRPr>
                <a:solidFill>
                  <a:schemeClr val="tx1"/>
                </a:solidFill>
                <a:latin typeface="Arial" panose="020B0604020202020204" pitchFamily="34" charset="0"/>
              </a:defRPr>
            </a:lvl3pPr>
            <a:lvl4pPr eaLnBrk="0" fontAlgn="base" hangingPunct="0">
              <a:spcBef>
                <a:spcPct val="0"/>
              </a:spcBef>
              <a:spcAft>
                <a:spcPct val="0"/>
              </a:spcAft>
              <a:tabLst>
                <a:tab pos="431800" algn="l"/>
                <a:tab pos="558800" algn="l"/>
              </a:tabLst>
              <a:defRPr>
                <a:solidFill>
                  <a:schemeClr val="tx1"/>
                </a:solidFill>
                <a:latin typeface="Arial" panose="020B0604020202020204" pitchFamily="34" charset="0"/>
              </a:defRPr>
            </a:lvl4pPr>
            <a:lvl5pPr eaLnBrk="0" fontAlgn="base" hangingPunct="0">
              <a:spcBef>
                <a:spcPct val="0"/>
              </a:spcBef>
              <a:spcAft>
                <a:spcPct val="0"/>
              </a:spcAft>
              <a:tabLst>
                <a:tab pos="431800" algn="l"/>
                <a:tab pos="558800" algn="l"/>
              </a:tabLst>
              <a:defRPr>
                <a:solidFill>
                  <a:schemeClr val="tx1"/>
                </a:solidFill>
                <a:latin typeface="Arial" panose="020B0604020202020204" pitchFamily="34" charset="0"/>
              </a:defRPr>
            </a:lvl5pPr>
            <a:lvl6pPr eaLnBrk="0" fontAlgn="base" hangingPunct="0">
              <a:spcBef>
                <a:spcPct val="0"/>
              </a:spcBef>
              <a:spcAft>
                <a:spcPct val="0"/>
              </a:spcAft>
              <a:tabLst>
                <a:tab pos="431800" algn="l"/>
                <a:tab pos="558800" algn="l"/>
              </a:tabLst>
              <a:defRPr>
                <a:solidFill>
                  <a:schemeClr val="tx1"/>
                </a:solidFill>
                <a:latin typeface="Arial" panose="020B0604020202020204" pitchFamily="34" charset="0"/>
              </a:defRPr>
            </a:lvl6pPr>
            <a:lvl7pPr eaLnBrk="0" fontAlgn="base" hangingPunct="0">
              <a:spcBef>
                <a:spcPct val="0"/>
              </a:spcBef>
              <a:spcAft>
                <a:spcPct val="0"/>
              </a:spcAft>
              <a:tabLst>
                <a:tab pos="431800" algn="l"/>
                <a:tab pos="558800" algn="l"/>
              </a:tabLst>
              <a:defRPr>
                <a:solidFill>
                  <a:schemeClr val="tx1"/>
                </a:solidFill>
                <a:latin typeface="Arial" panose="020B0604020202020204" pitchFamily="34" charset="0"/>
              </a:defRPr>
            </a:lvl7pPr>
            <a:lvl8pPr eaLnBrk="0" fontAlgn="base" hangingPunct="0">
              <a:spcBef>
                <a:spcPct val="0"/>
              </a:spcBef>
              <a:spcAft>
                <a:spcPct val="0"/>
              </a:spcAft>
              <a:tabLst>
                <a:tab pos="431800" algn="l"/>
                <a:tab pos="558800" algn="l"/>
              </a:tabLst>
              <a:defRPr>
                <a:solidFill>
                  <a:schemeClr val="tx1"/>
                </a:solidFill>
                <a:latin typeface="Arial" panose="020B0604020202020204" pitchFamily="34" charset="0"/>
              </a:defRPr>
            </a:lvl8pPr>
            <a:lvl9pPr eaLnBrk="0" fontAlgn="base" hangingPunct="0">
              <a:spcBef>
                <a:spcPct val="0"/>
              </a:spcBef>
              <a:spcAft>
                <a:spcPct val="0"/>
              </a:spcAft>
              <a:tabLst>
                <a:tab pos="431800" algn="l"/>
                <a:tab pos="558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31800" algn="l"/>
                <a:tab pos="558800" algn="l"/>
              </a:tabLst>
            </a:pPr>
            <a:r>
              <a:rPr kumimoji="0" lang="ko-KR" altLang="ko-KR" sz="800" b="1" i="0" u="none" strike="noStrike" cap="none" normalizeH="0" baseline="0" dirty="0">
                <a:ln>
                  <a:noFill/>
                </a:ln>
                <a:solidFill>
                  <a:srgbClr val="000000"/>
                </a:solidFill>
                <a:effectLst/>
                <a:latin typeface="+mj-ea"/>
                <a:ea typeface="+mj-ea"/>
              </a:rPr>
              <a:t>종합우승상금</a:t>
            </a:r>
            <a:endParaRPr kumimoji="0" lang="en-US" altLang="ko-KR" sz="800" b="0" i="0" u="none" strike="noStrike" cap="none" normalizeH="0" baseline="0" dirty="0">
              <a:ln>
                <a:noFill/>
              </a:ln>
              <a:solidFill>
                <a:schemeClr val="tx1"/>
              </a:solidFill>
              <a:effectLst/>
              <a:latin typeface="+mj-ea"/>
              <a:ea typeface="+mj-ea"/>
            </a:endParaRPr>
          </a:p>
        </p:txBody>
      </p:sp>
      <p:sp>
        <p:nvSpPr>
          <p:cNvPr id="16" name="TextBox 15">
            <a:extLst>
              <a:ext uri="{FF2B5EF4-FFF2-40B4-BE49-F238E27FC236}">
                <a16:creationId xmlns="" xmlns:a16="http://schemas.microsoft.com/office/drawing/2014/main" id="{0EDF9493-4EAB-4A27-AC1E-1B054C4D696E}"/>
              </a:ext>
            </a:extLst>
          </p:cNvPr>
          <p:cNvSpPr txBox="1"/>
          <p:nvPr/>
        </p:nvSpPr>
        <p:spPr>
          <a:xfrm>
            <a:off x="442195" y="3320865"/>
            <a:ext cx="864296" cy="215444"/>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tab pos="431800" algn="l"/>
                <a:tab pos="558800" algn="l"/>
              </a:tabLst>
            </a:pPr>
            <a:r>
              <a:rPr kumimoji="0" lang="ko-KR" altLang="en-US" sz="800" b="1" i="0" u="none" strike="noStrike" cap="none" normalizeH="0" baseline="0" dirty="0" err="1">
                <a:ln>
                  <a:noFill/>
                </a:ln>
                <a:effectLst/>
                <a:latin typeface="+mj-ea"/>
                <a:ea typeface="+mj-ea"/>
              </a:rPr>
              <a:t>인쇼어</a:t>
            </a:r>
            <a:r>
              <a:rPr lang="ko-KR" altLang="en-US" sz="800" b="1" dirty="0" err="1">
                <a:latin typeface="+mj-ea"/>
                <a:ea typeface="+mj-ea"/>
              </a:rPr>
              <a:t>경기</a:t>
            </a:r>
            <a:r>
              <a:rPr kumimoji="0" lang="ko-KR" altLang="en-US" sz="800" b="0" i="0" u="none" strike="noStrike" cap="none" normalizeH="0" baseline="0" dirty="0">
                <a:ln>
                  <a:noFill/>
                </a:ln>
                <a:effectLst/>
                <a:latin typeface="+mj-ea"/>
                <a:ea typeface="+mj-ea"/>
              </a:rPr>
              <a:t> </a:t>
            </a:r>
          </a:p>
        </p:txBody>
      </p:sp>
      <p:graphicFrame>
        <p:nvGraphicFramePr>
          <p:cNvPr id="20" name="표 19">
            <a:extLst>
              <a:ext uri="{FF2B5EF4-FFF2-40B4-BE49-F238E27FC236}">
                <a16:creationId xmlns="" xmlns:a16="http://schemas.microsoft.com/office/drawing/2014/main" id="{ACDEB9BC-6639-4BE3-8C3B-40FB20AADFA1}"/>
              </a:ext>
            </a:extLst>
          </p:cNvPr>
          <p:cNvGraphicFramePr>
            <a:graphicFrameLocks noGrp="1"/>
          </p:cNvGraphicFramePr>
          <p:nvPr>
            <p:extLst>
              <p:ext uri="{D42A27DB-BD31-4B8C-83A1-F6EECF244321}">
                <p14:modId xmlns:p14="http://schemas.microsoft.com/office/powerpoint/2010/main" val="2112162182"/>
              </p:ext>
            </p:extLst>
          </p:nvPr>
        </p:nvGraphicFramePr>
        <p:xfrm>
          <a:off x="3891255" y="2041420"/>
          <a:ext cx="3222379" cy="1221486"/>
        </p:xfrm>
        <a:graphic>
          <a:graphicData uri="http://schemas.openxmlformats.org/drawingml/2006/table">
            <a:tbl>
              <a:tblPr/>
              <a:tblGrid>
                <a:gridCol w="1074219">
                  <a:extLst>
                    <a:ext uri="{9D8B030D-6E8A-4147-A177-3AD203B41FA5}">
                      <a16:colId xmlns="" xmlns:a16="http://schemas.microsoft.com/office/drawing/2014/main" val="1556868361"/>
                    </a:ext>
                  </a:extLst>
                </a:gridCol>
                <a:gridCol w="1074219">
                  <a:extLst>
                    <a:ext uri="{9D8B030D-6E8A-4147-A177-3AD203B41FA5}">
                      <a16:colId xmlns="" xmlns:a16="http://schemas.microsoft.com/office/drawing/2014/main" val="2827499197"/>
                    </a:ext>
                  </a:extLst>
                </a:gridCol>
                <a:gridCol w="1073941">
                  <a:extLst>
                    <a:ext uri="{9D8B030D-6E8A-4147-A177-3AD203B41FA5}">
                      <a16:colId xmlns="" xmlns:a16="http://schemas.microsoft.com/office/drawing/2014/main" val="2322547699"/>
                    </a:ext>
                  </a:extLst>
                </a:gridCol>
              </a:tblGrid>
              <a:tr h="150114">
                <a:tc rowSpan="2">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PLACE </a:t>
                      </a:r>
                      <a:endParaRPr lang="en-US" sz="7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a:noFill/>
                    </a:lnL>
                    <a:lnR w="3556" cap="flat" cmpd="sng" algn="ctr">
                      <a:solidFill>
                        <a:srgbClr val="000000"/>
                      </a:solidFill>
                      <a:prstDash val="solid"/>
                      <a:round/>
                      <a:headEnd type="none" w="med" len="med"/>
                      <a:tailEnd type="none" w="med" len="med"/>
                    </a:lnR>
                    <a:lnT w="25146" cap="flat" cmpd="dbl"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tc gridSpan="2">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CLASS</a:t>
                      </a:r>
                      <a:endParaRPr lang="en-US" sz="7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w="3556" cap="flat" cmpd="sng" algn="ctr">
                      <a:solidFill>
                        <a:srgbClr val="000000"/>
                      </a:solidFill>
                      <a:prstDash val="solid"/>
                      <a:round/>
                      <a:headEnd type="none" w="med" len="med"/>
                      <a:tailEnd type="none" w="med" len="med"/>
                    </a:lnL>
                    <a:lnR>
                      <a:noFill/>
                    </a:lnR>
                    <a:lnT w="25146" cap="flat" cmpd="dbl"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tc hMerge="1">
                  <a:txBody>
                    <a:bodyPr/>
                    <a:lstStyle/>
                    <a:p>
                      <a:pPr latinLnBrk="1"/>
                      <a:endParaRPr lang="ko-KR" altLang="en-US"/>
                    </a:p>
                  </a:txBody>
                  <a:tcPr/>
                </a:tc>
                <a:extLst>
                  <a:ext uri="{0D108BD9-81ED-4DB2-BD59-A6C34878D82A}">
                    <a16:rowId xmlns="" xmlns:a16="http://schemas.microsoft.com/office/drawing/2014/main" val="2214878187"/>
                  </a:ext>
                </a:extLst>
              </a:tr>
              <a:tr h="150114">
                <a:tc vMerge="1">
                  <a:txBody>
                    <a:bodyPr/>
                    <a:lstStyle/>
                    <a:p>
                      <a:pPr latinLnBrk="1"/>
                      <a:endParaRPr lang="ko-KR" altLang="en-US"/>
                    </a:p>
                  </a:txBody>
                  <a:tcPr/>
                </a:tc>
                <a:tc>
                  <a:txBody>
                    <a:bodyPr/>
                    <a:lstStyle/>
                    <a:p>
                      <a:pPr marL="0" marR="0" indent="0" algn="ctr" fontAlgn="base" latinLnBrk="0">
                        <a:lnSpc>
                          <a:spcPct val="130000"/>
                        </a:lnSpc>
                        <a:spcBef>
                          <a:spcPts val="0"/>
                        </a:spcBef>
                        <a:spcAft>
                          <a:spcPts val="0"/>
                        </a:spcAft>
                      </a:pPr>
                      <a:r>
                        <a:rPr lang="en-US" sz="700" kern="0" spc="0" dirty="0" err="1">
                          <a:solidFill>
                            <a:srgbClr val="000000"/>
                          </a:solidFill>
                          <a:effectLst/>
                          <a:latin typeface="맑은 고딕" panose="020B0503020000020004" pitchFamily="50" charset="-127"/>
                          <a:ea typeface="맑은 고딕" panose="020B0503020000020004" pitchFamily="50" charset="-127"/>
                        </a:rPr>
                        <a:t>ORCⅠ</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tc>
                  <a:txBody>
                    <a:bodyPr/>
                    <a:lstStyle/>
                    <a:p>
                      <a:pPr marL="0" marR="0" indent="0" algn="ctr" fontAlgn="base" latinLnBrk="0">
                        <a:lnSpc>
                          <a:spcPct val="130000"/>
                        </a:lnSpc>
                        <a:spcBef>
                          <a:spcPts val="0"/>
                        </a:spcBef>
                        <a:spcAft>
                          <a:spcPts val="0"/>
                        </a:spcAft>
                      </a:pPr>
                      <a:r>
                        <a:rPr lang="en-US" sz="700" kern="0" spc="0" dirty="0" err="1">
                          <a:solidFill>
                            <a:srgbClr val="000000"/>
                          </a:solidFill>
                          <a:effectLst/>
                          <a:latin typeface="맑은 고딕" panose="020B0503020000020004" pitchFamily="50" charset="-127"/>
                          <a:ea typeface="맑은 고딕" panose="020B0503020000020004" pitchFamily="50" charset="-127"/>
                        </a:rPr>
                        <a:t>ORCⅡ</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extLst>
                  <a:ext uri="{0D108BD9-81ED-4DB2-BD59-A6C34878D82A}">
                    <a16:rowId xmlns="" xmlns:a16="http://schemas.microsoft.com/office/drawing/2014/main" val="3841515781"/>
                  </a:ext>
                </a:extLst>
              </a:tr>
              <a:tr h="150114">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1st</a:t>
                      </a:r>
                      <a:endParaRPr lang="en-US" sz="7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10,000,000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7,000,000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extLst>
                  <a:ext uri="{0D108BD9-81ED-4DB2-BD59-A6C34878D82A}">
                    <a16:rowId xmlns="" xmlns:a16="http://schemas.microsoft.com/office/drawing/2014/main" val="2579287747"/>
                  </a:ext>
                </a:extLst>
              </a:tr>
              <a:tr h="150114">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2nd</a:t>
                      </a:r>
                      <a:endParaRPr lang="en-US" sz="7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6EEF7"/>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7,000,000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6EEF7"/>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5,000,000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6EEF7"/>
                    </a:solidFill>
                  </a:tcPr>
                </a:tc>
                <a:extLst>
                  <a:ext uri="{0D108BD9-81ED-4DB2-BD59-A6C34878D82A}">
                    <a16:rowId xmlns="" xmlns:a16="http://schemas.microsoft.com/office/drawing/2014/main" val="1189678571"/>
                  </a:ext>
                </a:extLst>
              </a:tr>
              <a:tr h="150114">
                <a:tc>
                  <a:txBody>
                    <a:bodyPr/>
                    <a:lstStyle/>
                    <a:p>
                      <a:pPr marL="0" marR="0" indent="0" algn="ctr" fontAlgn="base" latinLnBrk="0">
                        <a:lnSpc>
                          <a:spcPct val="130000"/>
                        </a:lnSpc>
                        <a:spcBef>
                          <a:spcPts val="0"/>
                        </a:spcBef>
                        <a:spcAft>
                          <a:spcPts val="0"/>
                        </a:spcAft>
                      </a:pPr>
                      <a:r>
                        <a:rPr lang="en-US" sz="700" kern="0" spc="0">
                          <a:solidFill>
                            <a:srgbClr val="000000"/>
                          </a:solidFill>
                          <a:effectLst/>
                          <a:latin typeface="Arial" panose="020B0604020202020204" pitchFamily="34" charset="0"/>
                          <a:ea typeface="맑은 고딕" panose="020B0503020000020004" pitchFamily="50" charset="-127"/>
                          <a:cs typeface="Arial" panose="020B0604020202020204" pitchFamily="34" charset="0"/>
                        </a:rPr>
                        <a:t>3rd</a:t>
                      </a:r>
                      <a:endParaRPr lang="en-US" sz="700" kern="0" spc="0">
                        <a:solidFill>
                          <a:srgbClr val="000000"/>
                        </a:solidFill>
                        <a:effectLst/>
                        <a:latin typeface="Arial" panose="020B0604020202020204" pitchFamily="34" charset="0"/>
                        <a:cs typeface="Arial" panose="020B0604020202020204" pitchFamily="34" charset="0"/>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5,000,000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4,000,000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extLst>
                  <a:ext uri="{0D108BD9-81ED-4DB2-BD59-A6C34878D82A}">
                    <a16:rowId xmlns="" xmlns:a16="http://schemas.microsoft.com/office/drawing/2014/main" val="4093574540"/>
                  </a:ext>
                </a:extLst>
              </a:tr>
              <a:tr h="150114">
                <a:tc>
                  <a:txBody>
                    <a:bodyPr/>
                    <a:lstStyle/>
                    <a:p>
                      <a:pPr marL="0" marR="0" indent="0" algn="ctr" fontAlgn="base" latinLnBrk="0">
                        <a:lnSpc>
                          <a:spcPct val="130000"/>
                        </a:lnSpc>
                        <a:spcBef>
                          <a:spcPts val="0"/>
                        </a:spcBef>
                        <a:spcAft>
                          <a:spcPts val="0"/>
                        </a:spcAft>
                      </a:pPr>
                      <a:r>
                        <a:rPr lang="en-US" sz="700" kern="0" spc="0">
                          <a:solidFill>
                            <a:srgbClr val="000000"/>
                          </a:solidFill>
                          <a:effectLst/>
                          <a:latin typeface="Arial" panose="020B0604020202020204" pitchFamily="34" charset="0"/>
                          <a:ea typeface="맑은 고딕" panose="020B0503020000020004" pitchFamily="50" charset="-127"/>
                          <a:cs typeface="Arial" panose="020B0604020202020204" pitchFamily="34" charset="0"/>
                        </a:rPr>
                        <a:t>4th</a:t>
                      </a:r>
                      <a:endParaRPr lang="en-US" sz="700" kern="0" spc="0">
                        <a:solidFill>
                          <a:srgbClr val="000000"/>
                        </a:solidFill>
                        <a:effectLst/>
                        <a:latin typeface="Arial" panose="020B0604020202020204" pitchFamily="34" charset="0"/>
                        <a:cs typeface="Arial" panose="020B0604020202020204" pitchFamily="34" charset="0"/>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6EEF7"/>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4,000,000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6EEF7"/>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3,000,000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6EEF7"/>
                    </a:solidFill>
                  </a:tcPr>
                </a:tc>
                <a:extLst>
                  <a:ext uri="{0D108BD9-81ED-4DB2-BD59-A6C34878D82A}">
                    <a16:rowId xmlns="" xmlns:a16="http://schemas.microsoft.com/office/drawing/2014/main" val="1873617850"/>
                  </a:ext>
                </a:extLst>
              </a:tr>
              <a:tr h="150114">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5th</a:t>
                      </a:r>
                      <a:endParaRPr lang="en-US" sz="7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3,000,000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2,000,000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extLst>
                  <a:ext uri="{0D108BD9-81ED-4DB2-BD59-A6C34878D82A}">
                    <a16:rowId xmlns="" xmlns:a16="http://schemas.microsoft.com/office/drawing/2014/main" val="129669289"/>
                  </a:ext>
                </a:extLst>
              </a:tr>
            </a:tbl>
          </a:graphicData>
        </a:graphic>
      </p:graphicFrame>
      <p:graphicFrame>
        <p:nvGraphicFramePr>
          <p:cNvPr id="23" name="표 22">
            <a:extLst>
              <a:ext uri="{FF2B5EF4-FFF2-40B4-BE49-F238E27FC236}">
                <a16:creationId xmlns="" xmlns:a16="http://schemas.microsoft.com/office/drawing/2014/main" id="{AFFEE54B-EE70-4835-A15F-7285E71FEF93}"/>
              </a:ext>
            </a:extLst>
          </p:cNvPr>
          <p:cNvGraphicFramePr>
            <a:graphicFrameLocks noGrp="1"/>
          </p:cNvGraphicFramePr>
          <p:nvPr>
            <p:extLst>
              <p:ext uri="{D42A27DB-BD31-4B8C-83A1-F6EECF244321}">
                <p14:modId xmlns:p14="http://schemas.microsoft.com/office/powerpoint/2010/main" val="2336153060"/>
              </p:ext>
            </p:extLst>
          </p:nvPr>
        </p:nvGraphicFramePr>
        <p:xfrm>
          <a:off x="3912640" y="3438088"/>
          <a:ext cx="3235155" cy="872490"/>
        </p:xfrm>
        <a:graphic>
          <a:graphicData uri="http://schemas.openxmlformats.org/drawingml/2006/table">
            <a:tbl>
              <a:tblPr/>
              <a:tblGrid>
                <a:gridCol w="1078508">
                  <a:extLst>
                    <a:ext uri="{9D8B030D-6E8A-4147-A177-3AD203B41FA5}">
                      <a16:colId xmlns="" xmlns:a16="http://schemas.microsoft.com/office/drawing/2014/main" val="3798625070"/>
                    </a:ext>
                  </a:extLst>
                </a:gridCol>
                <a:gridCol w="1078508">
                  <a:extLst>
                    <a:ext uri="{9D8B030D-6E8A-4147-A177-3AD203B41FA5}">
                      <a16:colId xmlns="" xmlns:a16="http://schemas.microsoft.com/office/drawing/2014/main" val="3425189707"/>
                    </a:ext>
                  </a:extLst>
                </a:gridCol>
                <a:gridCol w="1078139">
                  <a:extLst>
                    <a:ext uri="{9D8B030D-6E8A-4147-A177-3AD203B41FA5}">
                      <a16:colId xmlns="" xmlns:a16="http://schemas.microsoft.com/office/drawing/2014/main" val="108549371"/>
                    </a:ext>
                  </a:extLst>
                </a:gridCol>
              </a:tblGrid>
              <a:tr h="100480">
                <a:tc rowSpan="2">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PLACE </a:t>
                      </a:r>
                      <a:endParaRPr lang="en-US" sz="7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a:noFill/>
                    </a:lnL>
                    <a:lnR w="3556" cap="flat" cmpd="sng" algn="ctr">
                      <a:solidFill>
                        <a:srgbClr val="000000"/>
                      </a:solidFill>
                      <a:prstDash val="solid"/>
                      <a:round/>
                      <a:headEnd type="none" w="med" len="med"/>
                      <a:tailEnd type="none" w="med" len="med"/>
                    </a:lnR>
                    <a:lnT w="25146" cap="flat" cmpd="dbl"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tc gridSpan="2">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CLASS</a:t>
                      </a:r>
                      <a:endParaRPr lang="en-US" sz="7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w="3556" cap="flat" cmpd="sng" algn="ctr">
                      <a:solidFill>
                        <a:srgbClr val="000000"/>
                      </a:solidFill>
                      <a:prstDash val="solid"/>
                      <a:round/>
                      <a:headEnd type="none" w="med" len="med"/>
                      <a:tailEnd type="none" w="med" len="med"/>
                    </a:lnL>
                    <a:lnR>
                      <a:noFill/>
                    </a:lnR>
                    <a:lnT w="25146" cap="flat" cmpd="dbl"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tc hMerge="1">
                  <a:txBody>
                    <a:bodyPr/>
                    <a:lstStyle/>
                    <a:p>
                      <a:pPr latinLnBrk="1"/>
                      <a:endParaRPr lang="ko-KR" altLang="en-US"/>
                    </a:p>
                  </a:txBody>
                  <a:tcPr/>
                </a:tc>
                <a:extLst>
                  <a:ext uri="{0D108BD9-81ED-4DB2-BD59-A6C34878D82A}">
                    <a16:rowId xmlns="" xmlns:a16="http://schemas.microsoft.com/office/drawing/2014/main" val="2141025731"/>
                  </a:ext>
                </a:extLst>
              </a:tr>
              <a:tr h="100373">
                <a:tc vMerge="1">
                  <a:txBody>
                    <a:bodyPr/>
                    <a:lstStyle/>
                    <a:p>
                      <a:pPr latinLnBrk="1"/>
                      <a:endParaRPr lang="ko-KR" altLang="en-US"/>
                    </a:p>
                  </a:txBody>
                  <a:tcPr/>
                </a:tc>
                <a:tc>
                  <a:txBody>
                    <a:bodyPr/>
                    <a:lstStyle/>
                    <a:p>
                      <a:pPr marL="0" marR="0" indent="0" algn="ctr" fontAlgn="base" latinLnBrk="0">
                        <a:lnSpc>
                          <a:spcPct val="130000"/>
                        </a:lnSpc>
                        <a:spcBef>
                          <a:spcPts val="0"/>
                        </a:spcBef>
                        <a:spcAft>
                          <a:spcPts val="0"/>
                        </a:spcAft>
                      </a:pPr>
                      <a:r>
                        <a:rPr lang="en-US" sz="700" kern="0" spc="0" dirty="0" err="1">
                          <a:solidFill>
                            <a:srgbClr val="000000"/>
                          </a:solidFill>
                          <a:effectLst/>
                          <a:latin typeface="맑은 고딕" panose="020B0503020000020004" pitchFamily="50" charset="-127"/>
                          <a:ea typeface="맑은 고딕" panose="020B0503020000020004" pitchFamily="50" charset="-127"/>
                        </a:rPr>
                        <a:t>ORCⅠ</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tc>
                  <a:txBody>
                    <a:bodyPr/>
                    <a:lstStyle/>
                    <a:p>
                      <a:pPr marL="0" marR="0" indent="0" algn="ctr" fontAlgn="base" latinLnBrk="0">
                        <a:lnSpc>
                          <a:spcPct val="130000"/>
                        </a:lnSpc>
                        <a:spcBef>
                          <a:spcPts val="0"/>
                        </a:spcBef>
                        <a:spcAft>
                          <a:spcPts val="0"/>
                        </a:spcAft>
                      </a:pPr>
                      <a:r>
                        <a:rPr lang="en-US" sz="700" kern="0" spc="0" dirty="0" err="1">
                          <a:solidFill>
                            <a:srgbClr val="000000"/>
                          </a:solidFill>
                          <a:effectLst/>
                          <a:latin typeface="맑은 고딕" panose="020B0503020000020004" pitchFamily="50" charset="-127"/>
                          <a:ea typeface="맑은 고딕" panose="020B0503020000020004" pitchFamily="50" charset="-127"/>
                        </a:rPr>
                        <a:t>ORCⅡ</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2F2F2"/>
                    </a:solidFill>
                  </a:tcPr>
                </a:tc>
                <a:extLst>
                  <a:ext uri="{0D108BD9-81ED-4DB2-BD59-A6C34878D82A}">
                    <a16:rowId xmlns="" xmlns:a16="http://schemas.microsoft.com/office/drawing/2014/main" val="3385741151"/>
                  </a:ext>
                </a:extLst>
              </a:tr>
              <a:tr h="100480">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1st</a:t>
                      </a:r>
                      <a:endParaRPr lang="en-US" sz="7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3,000,000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2,000,000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extLst>
                  <a:ext uri="{0D108BD9-81ED-4DB2-BD59-A6C34878D82A}">
                    <a16:rowId xmlns="" xmlns:a16="http://schemas.microsoft.com/office/drawing/2014/main" val="4269093617"/>
                  </a:ext>
                </a:extLst>
              </a:tr>
              <a:tr h="100480">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2nd</a:t>
                      </a:r>
                      <a:endParaRPr lang="en-US" sz="7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DFEAF5"/>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1,500,000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DFEAF5"/>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1,000,000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DFEAF5"/>
                    </a:solidFill>
                  </a:tcPr>
                </a:tc>
                <a:extLst>
                  <a:ext uri="{0D108BD9-81ED-4DB2-BD59-A6C34878D82A}">
                    <a16:rowId xmlns="" xmlns:a16="http://schemas.microsoft.com/office/drawing/2014/main" val="546518516"/>
                  </a:ext>
                </a:extLst>
              </a:tr>
              <a:tr h="100480">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3rd</a:t>
                      </a:r>
                      <a:endParaRPr lang="en-US" sz="700" kern="0" spc="0" dirty="0">
                        <a:solidFill>
                          <a:srgbClr val="000000"/>
                        </a:solidFill>
                        <a:effectLst/>
                        <a:latin typeface="Arial" panose="020B0604020202020204" pitchFamily="34" charset="0"/>
                        <a:cs typeface="Arial" panose="020B0604020202020204" pitchFamily="34" charset="0"/>
                      </a:endParaRPr>
                    </a:p>
                  </a:txBody>
                  <a:tcPr marL="64770" marR="64770" marT="17907" marB="17907"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1,000,000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tc>
                  <a:txBody>
                    <a:bodyPr/>
                    <a:lstStyle/>
                    <a:p>
                      <a:pPr marL="0" marR="0" indent="0" algn="ctr" fontAlgn="base" latinLnBrk="0">
                        <a:lnSpc>
                          <a:spcPct val="130000"/>
                        </a:lnSpc>
                        <a:spcBef>
                          <a:spcPts val="0"/>
                        </a:spcBef>
                        <a:spcAft>
                          <a:spcPts val="0"/>
                        </a:spcAft>
                      </a:pPr>
                      <a:r>
                        <a:rPr lang="en-US" sz="700" kern="0" spc="0" dirty="0">
                          <a:solidFill>
                            <a:srgbClr val="000000"/>
                          </a:solidFill>
                          <a:effectLst/>
                          <a:latin typeface="맑은 고딕" panose="020B0503020000020004" pitchFamily="50" charset="-127"/>
                          <a:ea typeface="맑은 고딕" panose="020B0503020000020004" pitchFamily="50" charset="-127"/>
                        </a:rPr>
                        <a:t>500,000</a:t>
                      </a:r>
                      <a:endParaRPr lang="en-US" sz="7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9EDED"/>
                    </a:solidFill>
                  </a:tcPr>
                </a:tc>
                <a:extLst>
                  <a:ext uri="{0D108BD9-81ED-4DB2-BD59-A6C34878D82A}">
                    <a16:rowId xmlns="" xmlns:a16="http://schemas.microsoft.com/office/drawing/2014/main" val="2931500335"/>
                  </a:ext>
                </a:extLst>
              </a:tr>
            </a:tbl>
          </a:graphicData>
        </a:graphic>
      </p:graphicFrame>
      <p:sp>
        <p:nvSpPr>
          <p:cNvPr id="30" name="TextBox 29">
            <a:extLst>
              <a:ext uri="{FF2B5EF4-FFF2-40B4-BE49-F238E27FC236}">
                <a16:creationId xmlns="" xmlns:a16="http://schemas.microsoft.com/office/drawing/2014/main" id="{C46F91E0-62A0-4067-9687-74B70B226BB8}"/>
              </a:ext>
            </a:extLst>
          </p:cNvPr>
          <p:cNvSpPr txBox="1"/>
          <p:nvPr/>
        </p:nvSpPr>
        <p:spPr>
          <a:xfrm>
            <a:off x="3819620" y="3216386"/>
            <a:ext cx="1092955" cy="215444"/>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dirty="0">
                <a:ln>
                  <a:noFill/>
                </a:ln>
                <a:solidFill>
                  <a:srgbClr val="000000"/>
                </a:solidFill>
                <a:effectLst/>
                <a:latin typeface="Arial" panose="020B0604020202020204" pitchFamily="34" charset="0"/>
                <a:ea typeface="맑은 고딕" panose="020B0503020000020004" pitchFamily="50" charset="-127"/>
                <a:cs typeface="Arial" panose="020B0604020202020204" pitchFamily="34" charset="0"/>
              </a:rPr>
              <a:t>Inshore Race </a:t>
            </a:r>
            <a:endParaRPr kumimoji="0" lang="en-US" altLang="ko-KR"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2" name="TextBox 31">
            <a:extLst>
              <a:ext uri="{FF2B5EF4-FFF2-40B4-BE49-F238E27FC236}">
                <a16:creationId xmlns="" xmlns:a16="http://schemas.microsoft.com/office/drawing/2014/main" id="{4DA12848-761F-4D38-857C-DC7E7B889B8D}"/>
              </a:ext>
            </a:extLst>
          </p:cNvPr>
          <p:cNvSpPr txBox="1"/>
          <p:nvPr/>
        </p:nvSpPr>
        <p:spPr>
          <a:xfrm>
            <a:off x="3787977" y="1791487"/>
            <a:ext cx="1092955" cy="215444"/>
          </a:xfrm>
          <a:prstGeom prst="rect">
            <a:avLst/>
          </a:prstGeom>
          <a:noFill/>
        </p:spPr>
        <p:txBody>
          <a:bodyPr wrap="square">
            <a:spAutoFit/>
          </a:bodyPr>
          <a:lstStyle/>
          <a:p>
            <a:pPr defTabSz="914400"/>
            <a:r>
              <a:rPr lang="en-US" altLang="ko-KR" sz="800" b="1" dirty="0">
                <a:solidFill>
                  <a:srgbClr val="000000"/>
                </a:solidFill>
                <a:latin typeface="Arial" panose="020B0604020202020204" pitchFamily="34" charset="0"/>
                <a:cs typeface="Arial" panose="020B0604020202020204" pitchFamily="34" charset="0"/>
              </a:rPr>
              <a:t>Overall Winner </a:t>
            </a:r>
            <a:endParaRPr lang="en-US" altLang="ko-KR" sz="800" dirty="0">
              <a:latin typeface="Arial" panose="020B0604020202020204" pitchFamily="34" charset="0"/>
              <a:cs typeface="Arial" panose="020B0604020202020204" pitchFamily="34" charset="0"/>
            </a:endParaRPr>
          </a:p>
        </p:txBody>
      </p:sp>
      <p:cxnSp>
        <p:nvCxnSpPr>
          <p:cNvPr id="33" name="직선 연결선 32">
            <a:extLst>
              <a:ext uri="{FF2B5EF4-FFF2-40B4-BE49-F238E27FC236}">
                <a16:creationId xmlns="" xmlns:a16="http://schemas.microsoft.com/office/drawing/2014/main" id="{7215A429-975B-485C-A6A8-83EB3A16368F}"/>
              </a:ext>
            </a:extLst>
          </p:cNvPr>
          <p:cNvCxnSpPr/>
          <p:nvPr/>
        </p:nvCxnSpPr>
        <p:spPr>
          <a:xfrm>
            <a:off x="3779837" y="453249"/>
            <a:ext cx="0" cy="9579751"/>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 xmlns:a16="http://schemas.microsoft.com/office/drawing/2014/main" id="{015B6771-88DD-4806-83BC-3ED305254432}"/>
              </a:ext>
            </a:extLst>
          </p:cNvPr>
          <p:cNvSpPr txBox="1"/>
          <p:nvPr/>
        </p:nvSpPr>
        <p:spPr>
          <a:xfrm>
            <a:off x="2121285" y="77295"/>
            <a:ext cx="3711389" cy="369332"/>
          </a:xfrm>
          <a:prstGeom prst="rect">
            <a:avLst/>
          </a:prstGeom>
          <a:noFill/>
        </p:spPr>
        <p:txBody>
          <a:bodyPr wrap="square" rtlCol="0">
            <a:spAutoFit/>
          </a:bodyPr>
          <a:lstStyle/>
          <a:p>
            <a:pPr algn="ctr"/>
            <a:r>
              <a:rPr lang="en-US" altLang="ko-KR" dirty="0">
                <a:solidFill>
                  <a:srgbClr val="0070C0"/>
                </a:solidFill>
                <a:latin typeface="Arial Black" panose="020B0A04020102020204" pitchFamily="34" charset="0"/>
              </a:rPr>
              <a:t>Notice of Race</a:t>
            </a:r>
            <a:endParaRPr lang="ko-KR" altLang="en-US" dirty="0">
              <a:solidFill>
                <a:srgbClr val="0070C0"/>
              </a:solidFill>
              <a:latin typeface="Arial Black" panose="020B0A04020102020204" pitchFamily="34" charset="0"/>
            </a:endParaRPr>
          </a:p>
        </p:txBody>
      </p:sp>
      <p:sp>
        <p:nvSpPr>
          <p:cNvPr id="27" name="TextBox 26">
            <a:extLst>
              <a:ext uri="{FF2B5EF4-FFF2-40B4-BE49-F238E27FC236}">
                <a16:creationId xmlns="" xmlns:a16="http://schemas.microsoft.com/office/drawing/2014/main" id="{9D761114-9408-402A-B424-B8D717CC8B74}"/>
              </a:ext>
            </a:extLst>
          </p:cNvPr>
          <p:cNvSpPr txBox="1"/>
          <p:nvPr/>
        </p:nvSpPr>
        <p:spPr>
          <a:xfrm>
            <a:off x="1163984" y="10052397"/>
            <a:ext cx="5647765" cy="215444"/>
          </a:xfrm>
          <a:prstGeom prst="rect">
            <a:avLst/>
          </a:prstGeom>
          <a:noFill/>
        </p:spPr>
        <p:txBody>
          <a:bodyPr wrap="square" rtlCol="0">
            <a:spAutoFit/>
          </a:bodyPr>
          <a:lstStyle/>
          <a:p>
            <a:pPr algn="ctr"/>
            <a:r>
              <a:rPr lang="en-US" altLang="ko-KR" sz="800" dirty="0">
                <a:solidFill>
                  <a:srgbClr val="0070C0"/>
                </a:solidFill>
                <a:latin typeface="Arial Black" panose="020B0A04020102020204" pitchFamily="34" charset="0"/>
              </a:rPr>
              <a:t>KOREA  SOUTHERN  COAST  CUP  2022</a:t>
            </a:r>
            <a:endParaRPr lang="ko-KR" altLang="en-US" sz="800" dirty="0">
              <a:solidFill>
                <a:srgbClr val="0070C0"/>
              </a:solidFill>
              <a:latin typeface="Arial Black" panose="020B0A04020102020204" pitchFamily="34" charset="0"/>
            </a:endParaRPr>
          </a:p>
        </p:txBody>
      </p:sp>
      <p:graphicFrame>
        <p:nvGraphicFramePr>
          <p:cNvPr id="2" name="표 1"/>
          <p:cNvGraphicFramePr>
            <a:graphicFrameLocks noGrp="1"/>
          </p:cNvGraphicFramePr>
          <p:nvPr>
            <p:extLst>
              <p:ext uri="{D42A27DB-BD31-4B8C-83A1-F6EECF244321}">
                <p14:modId xmlns:p14="http://schemas.microsoft.com/office/powerpoint/2010/main" val="2821455734"/>
              </p:ext>
            </p:extLst>
          </p:nvPr>
        </p:nvGraphicFramePr>
        <p:xfrm>
          <a:off x="524255" y="6736680"/>
          <a:ext cx="2979912" cy="990600"/>
        </p:xfrm>
        <a:graphic>
          <a:graphicData uri="http://schemas.openxmlformats.org/drawingml/2006/table">
            <a:tbl>
              <a:tblPr firstRow="1" bandRow="1">
                <a:tableStyleId>{5C22544A-7EE6-4342-B048-85BDC9FD1C3A}</a:tableStyleId>
              </a:tblPr>
              <a:tblGrid>
                <a:gridCol w="1489956">
                  <a:extLst>
                    <a:ext uri="{9D8B030D-6E8A-4147-A177-3AD203B41FA5}">
                      <a16:colId xmlns="" xmlns:a16="http://schemas.microsoft.com/office/drawing/2014/main" val="20000"/>
                    </a:ext>
                  </a:extLst>
                </a:gridCol>
                <a:gridCol w="1489956">
                  <a:extLst>
                    <a:ext uri="{9D8B030D-6E8A-4147-A177-3AD203B41FA5}">
                      <a16:colId xmlns="" xmlns:a16="http://schemas.microsoft.com/office/drawing/2014/main" val="20001"/>
                    </a:ext>
                  </a:extLst>
                </a:gridCol>
              </a:tblGrid>
              <a:tr h="162870">
                <a:tc>
                  <a:txBody>
                    <a:bodyPr/>
                    <a:lstStyle/>
                    <a:p>
                      <a:pPr algn="ctr" latinLnBrk="1"/>
                      <a:r>
                        <a:rPr lang="ko-KR" altLang="en-US" sz="700" dirty="0">
                          <a:solidFill>
                            <a:schemeClr val="tx1"/>
                          </a:solidFill>
                        </a:rPr>
                        <a:t>기 준</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tc>
                  <a:txBody>
                    <a:bodyPr/>
                    <a:lstStyle/>
                    <a:p>
                      <a:pPr algn="ctr" latinLnBrk="1"/>
                      <a:r>
                        <a:rPr lang="ko-KR" altLang="en-US" sz="700" dirty="0">
                          <a:solidFill>
                            <a:schemeClr val="tx1"/>
                          </a:solidFill>
                        </a:rPr>
                        <a:t>금 액</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extLst>
                  <a:ext uri="{0D108BD9-81ED-4DB2-BD59-A6C34878D82A}">
                    <a16:rowId xmlns="" xmlns:a16="http://schemas.microsoft.com/office/drawing/2014/main" val="10000"/>
                  </a:ext>
                </a:extLst>
              </a:tr>
              <a:tr h="162870">
                <a:tc>
                  <a:txBody>
                    <a:bodyPr/>
                    <a:lstStyle/>
                    <a:p>
                      <a:pPr algn="ctr" latinLnBrk="1"/>
                      <a:r>
                        <a:rPr lang="en-US" altLang="ko-KR" sz="700" dirty="0">
                          <a:solidFill>
                            <a:schemeClr val="tx1"/>
                          </a:solidFill>
                        </a:rPr>
                        <a:t>30ft</a:t>
                      </a:r>
                      <a:r>
                        <a:rPr lang="en-US" altLang="ko-KR" sz="700" baseline="0" dirty="0">
                          <a:solidFill>
                            <a:schemeClr val="tx1"/>
                          </a:solidFill>
                        </a:rPr>
                        <a:t> </a:t>
                      </a:r>
                      <a:r>
                        <a:rPr lang="ko-KR" altLang="en-US" sz="700" baseline="0" dirty="0">
                          <a:solidFill>
                            <a:schemeClr val="tx1"/>
                          </a:solidFill>
                        </a:rPr>
                        <a:t>이상 </a:t>
                      </a:r>
                      <a:r>
                        <a:rPr lang="en-US" altLang="ko-KR" sz="700" baseline="0" dirty="0">
                          <a:solidFill>
                            <a:schemeClr val="tx1"/>
                          </a:solidFill>
                        </a:rPr>
                        <a:t>~ 35ft</a:t>
                      </a:r>
                      <a:r>
                        <a:rPr lang="ko-KR" altLang="en-US" sz="700" baseline="0" dirty="0">
                          <a:solidFill>
                            <a:schemeClr val="tx1"/>
                          </a:solidFill>
                        </a:rPr>
                        <a:t>미만</a:t>
                      </a:r>
                      <a:endParaRPr lang="ko-KR" altLang="en-US"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latinLnBrk="1"/>
                      <a:r>
                        <a:rPr lang="en-US" altLang="ko-KR" sz="700" dirty="0">
                          <a:solidFill>
                            <a:schemeClr val="tx1"/>
                          </a:solidFill>
                        </a:rPr>
                        <a:t>500,000</a:t>
                      </a:r>
                      <a:r>
                        <a:rPr lang="ko-KR" altLang="en-US" sz="700" dirty="0">
                          <a:solidFill>
                            <a:schemeClr val="tx1"/>
                          </a:solidFill>
                        </a:rPr>
                        <a:t>원</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162870">
                <a:tc>
                  <a:txBody>
                    <a:bodyPr/>
                    <a:lstStyle/>
                    <a:p>
                      <a:pPr algn="ctr" latinLnBrk="1"/>
                      <a:r>
                        <a:rPr lang="en-US" altLang="ko-KR" sz="700" dirty="0">
                          <a:solidFill>
                            <a:schemeClr val="tx1"/>
                          </a:solidFill>
                        </a:rPr>
                        <a:t>35ft</a:t>
                      </a:r>
                      <a:r>
                        <a:rPr lang="ko-KR" altLang="en-US" sz="700" dirty="0">
                          <a:solidFill>
                            <a:schemeClr val="tx1"/>
                          </a:solidFill>
                        </a:rPr>
                        <a:t>이상</a:t>
                      </a:r>
                      <a:r>
                        <a:rPr lang="en-US" altLang="ko-KR" sz="700" dirty="0">
                          <a:solidFill>
                            <a:schemeClr val="tx1"/>
                          </a:solidFill>
                        </a:rPr>
                        <a:t>~40ft</a:t>
                      </a:r>
                      <a:r>
                        <a:rPr lang="ko-KR" altLang="en-US" sz="700" dirty="0">
                          <a:solidFill>
                            <a:schemeClr val="tx1"/>
                          </a:solidFill>
                        </a:rPr>
                        <a:t>미만</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latinLnBrk="1"/>
                      <a:r>
                        <a:rPr lang="en-US" altLang="ko-KR" sz="700" dirty="0">
                          <a:solidFill>
                            <a:schemeClr val="tx1"/>
                          </a:solidFill>
                        </a:rPr>
                        <a:t>700,000</a:t>
                      </a:r>
                      <a:r>
                        <a:rPr lang="ko-KR" altLang="en-US" sz="700" dirty="0">
                          <a:solidFill>
                            <a:schemeClr val="tx1"/>
                          </a:solidFill>
                        </a:rPr>
                        <a:t>원</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62870">
                <a:tc>
                  <a:txBody>
                    <a:bodyPr/>
                    <a:lstStyle/>
                    <a:p>
                      <a:pPr algn="ctr" latinLnBrk="1"/>
                      <a:r>
                        <a:rPr lang="en-US" altLang="ko-KR" sz="700" dirty="0">
                          <a:solidFill>
                            <a:schemeClr val="tx1"/>
                          </a:solidFill>
                        </a:rPr>
                        <a:t>40ft</a:t>
                      </a:r>
                      <a:r>
                        <a:rPr lang="ko-KR" altLang="en-US" sz="700" dirty="0">
                          <a:solidFill>
                            <a:schemeClr val="tx1"/>
                          </a:solidFill>
                        </a:rPr>
                        <a:t>이상</a:t>
                      </a:r>
                      <a:r>
                        <a:rPr lang="en-US" altLang="ko-KR" sz="700" dirty="0">
                          <a:solidFill>
                            <a:schemeClr val="tx1"/>
                          </a:solidFill>
                        </a:rPr>
                        <a:t>~45ft</a:t>
                      </a:r>
                      <a:r>
                        <a:rPr lang="ko-KR" altLang="en-US" sz="700" dirty="0">
                          <a:solidFill>
                            <a:schemeClr val="tx1"/>
                          </a:solidFill>
                        </a:rPr>
                        <a:t>미만</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latinLnBrk="1"/>
                      <a:r>
                        <a:rPr lang="en-US" altLang="ko-KR" sz="700" dirty="0">
                          <a:solidFill>
                            <a:schemeClr val="tx1"/>
                          </a:solidFill>
                        </a:rPr>
                        <a:t>900,000</a:t>
                      </a:r>
                      <a:r>
                        <a:rPr lang="ko-KR" altLang="en-US" sz="700" dirty="0">
                          <a:solidFill>
                            <a:schemeClr val="tx1"/>
                          </a:solidFill>
                        </a:rPr>
                        <a:t>원</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162870">
                <a:tc>
                  <a:txBody>
                    <a:bodyPr/>
                    <a:lstStyle/>
                    <a:p>
                      <a:pPr algn="ctr" latinLnBrk="1"/>
                      <a:r>
                        <a:rPr lang="en-US" altLang="ko-KR" sz="700" dirty="0">
                          <a:solidFill>
                            <a:schemeClr val="tx1"/>
                          </a:solidFill>
                        </a:rPr>
                        <a:t>45ft</a:t>
                      </a:r>
                      <a:r>
                        <a:rPr lang="ko-KR" altLang="en-US" sz="700" dirty="0">
                          <a:solidFill>
                            <a:schemeClr val="tx1"/>
                          </a:solidFill>
                        </a:rPr>
                        <a:t>이상</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latinLnBrk="1"/>
                      <a:r>
                        <a:rPr lang="en-US" altLang="ko-KR" sz="700" dirty="0">
                          <a:solidFill>
                            <a:schemeClr val="tx1"/>
                          </a:solidFill>
                        </a:rPr>
                        <a:t>1,100,000</a:t>
                      </a:r>
                      <a:r>
                        <a:rPr lang="ko-KR" altLang="en-US" sz="700" dirty="0">
                          <a:solidFill>
                            <a:schemeClr val="tx1"/>
                          </a:solidFill>
                        </a:rPr>
                        <a:t>원</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bl>
          </a:graphicData>
        </a:graphic>
      </p:graphicFrame>
      <p:graphicFrame>
        <p:nvGraphicFramePr>
          <p:cNvPr id="29" name="표 28"/>
          <p:cNvGraphicFramePr>
            <a:graphicFrameLocks noGrp="1"/>
          </p:cNvGraphicFramePr>
          <p:nvPr>
            <p:extLst>
              <p:ext uri="{D42A27DB-BD31-4B8C-83A1-F6EECF244321}">
                <p14:modId xmlns:p14="http://schemas.microsoft.com/office/powerpoint/2010/main" val="2388029175"/>
              </p:ext>
            </p:extLst>
          </p:nvPr>
        </p:nvGraphicFramePr>
        <p:xfrm>
          <a:off x="3838670" y="6329962"/>
          <a:ext cx="2979912" cy="990600"/>
        </p:xfrm>
        <a:graphic>
          <a:graphicData uri="http://schemas.openxmlformats.org/drawingml/2006/table">
            <a:tbl>
              <a:tblPr firstRow="1" bandRow="1">
                <a:tableStyleId>{5C22544A-7EE6-4342-B048-85BDC9FD1C3A}</a:tableStyleId>
              </a:tblPr>
              <a:tblGrid>
                <a:gridCol w="1489956">
                  <a:extLst>
                    <a:ext uri="{9D8B030D-6E8A-4147-A177-3AD203B41FA5}">
                      <a16:colId xmlns="" xmlns:a16="http://schemas.microsoft.com/office/drawing/2014/main" val="20000"/>
                    </a:ext>
                  </a:extLst>
                </a:gridCol>
                <a:gridCol w="1489956">
                  <a:extLst>
                    <a:ext uri="{9D8B030D-6E8A-4147-A177-3AD203B41FA5}">
                      <a16:colId xmlns="" xmlns:a16="http://schemas.microsoft.com/office/drawing/2014/main" val="20001"/>
                    </a:ext>
                  </a:extLst>
                </a:gridCol>
              </a:tblGrid>
              <a:tr h="162870">
                <a:tc>
                  <a:txBody>
                    <a:bodyPr/>
                    <a:lstStyle/>
                    <a:p>
                      <a:pPr algn="ctr" latinLnBrk="1"/>
                      <a:r>
                        <a:rPr lang="en-US" altLang="ko-KR" sz="700" dirty="0">
                          <a:solidFill>
                            <a:schemeClr val="tx1"/>
                          </a:solidFill>
                        </a:rPr>
                        <a:t>Length(</a:t>
                      </a:r>
                      <a:r>
                        <a:rPr lang="en-US" altLang="ko-KR" sz="700" dirty="0" err="1">
                          <a:solidFill>
                            <a:schemeClr val="tx1"/>
                          </a:solidFill>
                        </a:rPr>
                        <a:t>ft</a:t>
                      </a:r>
                      <a:r>
                        <a:rPr lang="en-US" altLang="ko-KR" sz="700" dirty="0">
                          <a:solidFill>
                            <a:schemeClr val="tx1"/>
                          </a:solidFill>
                        </a:rPr>
                        <a:t>)</a:t>
                      </a:r>
                      <a:endParaRPr lang="ko-KR" altLang="en-US"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tc>
                  <a:txBody>
                    <a:bodyPr/>
                    <a:lstStyle/>
                    <a:p>
                      <a:pPr algn="ctr" latinLnBrk="1"/>
                      <a:r>
                        <a:rPr lang="en-US" altLang="ko-KR" sz="700" dirty="0">
                          <a:solidFill>
                            <a:schemeClr val="tx1"/>
                          </a:solidFill>
                        </a:rPr>
                        <a:t>Amount(KRW)</a:t>
                      </a:r>
                      <a:endParaRPr lang="ko-KR" altLang="en-US"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extLst>
                  <a:ext uri="{0D108BD9-81ED-4DB2-BD59-A6C34878D82A}">
                    <a16:rowId xmlns="" xmlns:a16="http://schemas.microsoft.com/office/drawing/2014/main" val="10000"/>
                  </a:ext>
                </a:extLst>
              </a:tr>
              <a:tr h="162870">
                <a:tc>
                  <a:txBody>
                    <a:bodyPr/>
                    <a:lstStyle/>
                    <a:p>
                      <a:pPr algn="ctr" latinLnBrk="1"/>
                      <a:r>
                        <a:rPr lang="en-US" altLang="ko-KR" sz="700" dirty="0">
                          <a:solidFill>
                            <a:schemeClr val="tx1"/>
                          </a:solidFill>
                        </a:rPr>
                        <a:t>30</a:t>
                      </a:r>
                      <a:r>
                        <a:rPr lang="en-US" altLang="ko-KR" sz="700" baseline="0" dirty="0">
                          <a:solidFill>
                            <a:schemeClr val="tx1"/>
                          </a:solidFill>
                        </a:rPr>
                        <a:t> ~35under</a:t>
                      </a:r>
                      <a:endParaRPr lang="ko-KR" altLang="en-US"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latinLnBrk="1"/>
                      <a:r>
                        <a:rPr lang="en-US" altLang="ko-KR" sz="700" dirty="0">
                          <a:solidFill>
                            <a:schemeClr val="tx1"/>
                          </a:solidFill>
                        </a:rPr>
                        <a:t>500,000</a:t>
                      </a:r>
                      <a:endParaRPr lang="ko-KR" altLang="en-US"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162870">
                <a:tc>
                  <a:txBody>
                    <a:bodyPr/>
                    <a:lstStyle/>
                    <a:p>
                      <a:pPr algn="ctr" latinLnBrk="1"/>
                      <a:r>
                        <a:rPr lang="en-US" altLang="ko-KR" sz="700" dirty="0">
                          <a:solidFill>
                            <a:schemeClr val="tx1"/>
                          </a:solidFill>
                        </a:rPr>
                        <a:t>35~40under</a:t>
                      </a:r>
                      <a:endParaRPr lang="ko-KR" altLang="en-US"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latinLnBrk="1"/>
                      <a:r>
                        <a:rPr lang="en-US" altLang="ko-KR" sz="700" dirty="0">
                          <a:solidFill>
                            <a:schemeClr val="tx1"/>
                          </a:solidFill>
                        </a:rPr>
                        <a:t>700,000</a:t>
                      </a:r>
                      <a:endParaRPr lang="ko-KR" altLang="en-US"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62870">
                <a:tc>
                  <a:txBody>
                    <a:bodyPr/>
                    <a:lstStyle/>
                    <a:p>
                      <a:pPr algn="ctr" latinLnBrk="1"/>
                      <a:r>
                        <a:rPr lang="en-US" altLang="ko-KR" sz="700" dirty="0">
                          <a:solidFill>
                            <a:schemeClr val="tx1"/>
                          </a:solidFill>
                        </a:rPr>
                        <a:t>40~45under</a:t>
                      </a:r>
                      <a:endParaRPr lang="ko-KR" altLang="en-US"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latinLnBrk="1"/>
                      <a:r>
                        <a:rPr lang="en-US" altLang="ko-KR" sz="700" dirty="0">
                          <a:solidFill>
                            <a:schemeClr val="tx1"/>
                          </a:solidFill>
                        </a:rPr>
                        <a:t>900,000</a:t>
                      </a:r>
                      <a:endParaRPr lang="ko-KR" altLang="en-US"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162870">
                <a:tc>
                  <a:txBody>
                    <a:bodyPr/>
                    <a:lstStyle/>
                    <a:p>
                      <a:pPr algn="ctr" latinLnBrk="1"/>
                      <a:r>
                        <a:rPr lang="en-US" altLang="ko-KR" sz="700" dirty="0">
                          <a:solidFill>
                            <a:schemeClr val="tx1"/>
                          </a:solidFill>
                        </a:rPr>
                        <a:t>45 and over 45</a:t>
                      </a:r>
                      <a:endParaRPr lang="ko-KR" altLang="en-US"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latinLnBrk="1"/>
                      <a:r>
                        <a:rPr lang="en-US" altLang="ko-KR" sz="700" dirty="0">
                          <a:solidFill>
                            <a:schemeClr val="tx1"/>
                          </a:solidFill>
                        </a:rPr>
                        <a:t>1,100,000</a:t>
                      </a:r>
                      <a:endParaRPr lang="ko-KR" altLang="en-US" sz="7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041584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표 2">
            <a:extLst>
              <a:ext uri="{FF2B5EF4-FFF2-40B4-BE49-F238E27FC236}">
                <a16:creationId xmlns="" xmlns:a16="http://schemas.microsoft.com/office/drawing/2014/main" id="{F038ED11-60B7-4A51-B59E-DE16BD77CC39}"/>
              </a:ext>
            </a:extLst>
          </p:cNvPr>
          <p:cNvGraphicFramePr>
            <a:graphicFrameLocks noGrp="1"/>
          </p:cNvGraphicFramePr>
          <p:nvPr>
            <p:extLst>
              <p:ext uri="{D42A27DB-BD31-4B8C-83A1-F6EECF244321}">
                <p14:modId xmlns:p14="http://schemas.microsoft.com/office/powerpoint/2010/main" val="3128173398"/>
              </p:ext>
            </p:extLst>
          </p:nvPr>
        </p:nvGraphicFramePr>
        <p:xfrm>
          <a:off x="776288" y="1415410"/>
          <a:ext cx="6006084" cy="2474176"/>
        </p:xfrm>
        <a:graphic>
          <a:graphicData uri="http://schemas.openxmlformats.org/drawingml/2006/table">
            <a:tbl>
              <a:tblPr/>
              <a:tblGrid>
                <a:gridCol w="3003042">
                  <a:extLst>
                    <a:ext uri="{9D8B030D-6E8A-4147-A177-3AD203B41FA5}">
                      <a16:colId xmlns="" xmlns:a16="http://schemas.microsoft.com/office/drawing/2014/main" val="1433791608"/>
                    </a:ext>
                  </a:extLst>
                </a:gridCol>
                <a:gridCol w="3003042">
                  <a:extLst>
                    <a:ext uri="{9D8B030D-6E8A-4147-A177-3AD203B41FA5}">
                      <a16:colId xmlns="" xmlns:a16="http://schemas.microsoft.com/office/drawing/2014/main" val="3959417583"/>
                    </a:ext>
                  </a:extLst>
                </a:gridCol>
              </a:tblGrid>
              <a:tr h="507873">
                <a:tc>
                  <a:txBody>
                    <a:bodyPr/>
                    <a:lstStyle/>
                    <a:p>
                      <a:pPr marL="500380" marR="0" indent="-500380" algn="ctr" fontAlgn="base" latinLnBrk="0">
                        <a:lnSpc>
                          <a:spcPct val="180000"/>
                        </a:lnSpc>
                        <a:spcBef>
                          <a:spcPts val="0"/>
                        </a:spcBef>
                        <a:spcAft>
                          <a:spcPts val="0"/>
                        </a:spcAft>
                      </a:pPr>
                      <a:r>
                        <a:rPr lang="en-US" sz="1400" b="1" kern="0" spc="0" dirty="0">
                          <a:solidFill>
                            <a:srgbClr val="000000"/>
                          </a:solidFill>
                          <a:effectLst/>
                          <a:latin typeface="맑은 고딕" panose="020B0503020000020004" pitchFamily="50" charset="-127"/>
                          <a:ea typeface="맑은 고딕" panose="020B0503020000020004" pitchFamily="50" charset="-127"/>
                        </a:rPr>
                        <a:t>RACE 1</a:t>
                      </a:r>
                      <a:endParaRPr lang="en-US" sz="1100" b="1"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500380" marR="0" indent="-500380" algn="ctr" fontAlgn="base" latinLnBrk="0">
                        <a:lnSpc>
                          <a:spcPct val="180000"/>
                        </a:lnSpc>
                        <a:spcBef>
                          <a:spcPts val="0"/>
                        </a:spcBef>
                        <a:spcAft>
                          <a:spcPts val="0"/>
                        </a:spcAft>
                      </a:pPr>
                      <a:r>
                        <a:rPr lang="en-US" sz="1400" b="1" kern="0" spc="0" dirty="0">
                          <a:solidFill>
                            <a:srgbClr val="000000"/>
                          </a:solidFill>
                          <a:effectLst/>
                          <a:latin typeface="맑은 고딕" panose="020B0503020000020004" pitchFamily="50" charset="-127"/>
                          <a:ea typeface="맑은 고딕" panose="020B0503020000020004" pitchFamily="50" charset="-127"/>
                        </a:rPr>
                        <a:t>RACE 2</a:t>
                      </a:r>
                      <a:endParaRPr lang="en-US" sz="1100" b="1"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30041441"/>
                  </a:ext>
                </a:extLst>
              </a:tr>
              <a:tr h="1966303">
                <a:tc>
                  <a:txBody>
                    <a:bodyPr/>
                    <a:lstStyle/>
                    <a:p>
                      <a:pPr marL="0" marR="0" indent="0" algn="just" fontAlgn="base" latinLnBrk="1">
                        <a:lnSpc>
                          <a:spcPct val="160000"/>
                        </a:lnSpc>
                        <a:spcBef>
                          <a:spcPts val="0"/>
                        </a:spcBef>
                        <a:spcAft>
                          <a:spcPts val="0"/>
                        </a:spcAft>
                      </a:pPr>
                      <a:endParaRPr lang="ko-KR" altLang="en-US" sz="10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just" fontAlgn="base" latinLnBrk="1">
                        <a:lnSpc>
                          <a:spcPct val="160000"/>
                        </a:lnSpc>
                        <a:spcBef>
                          <a:spcPts val="0"/>
                        </a:spcBef>
                        <a:spcAft>
                          <a:spcPts val="0"/>
                        </a:spcAft>
                      </a:pPr>
                      <a:endParaRPr lang="ko-KR" altLang="en-US" sz="10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51638483"/>
                  </a:ext>
                </a:extLst>
              </a:tr>
            </a:tbl>
          </a:graphicData>
        </a:graphic>
      </p:graphicFrame>
      <p:sp>
        <p:nvSpPr>
          <p:cNvPr id="4" name="Rectangle 3">
            <a:extLst>
              <a:ext uri="{FF2B5EF4-FFF2-40B4-BE49-F238E27FC236}">
                <a16:creationId xmlns="" xmlns:a16="http://schemas.microsoft.com/office/drawing/2014/main" id="{26950B0F-855E-4A1F-B2E6-16B450B88B1A}"/>
              </a:ext>
            </a:extLst>
          </p:cNvPr>
          <p:cNvSpPr>
            <a:spLocks noChangeArrowheads="1"/>
          </p:cNvSpPr>
          <p:nvPr/>
        </p:nvSpPr>
        <p:spPr bwMode="auto">
          <a:xfrm>
            <a:off x="543052" y="936748"/>
            <a:ext cx="4157357" cy="38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31800" algn="l"/>
              </a:tabLst>
              <a:defRPr>
                <a:solidFill>
                  <a:schemeClr val="tx1"/>
                </a:solidFill>
                <a:latin typeface="Arial" panose="020B0604020202020204" pitchFamily="34" charset="0"/>
              </a:defRPr>
            </a:lvl1pPr>
            <a:lvl2pPr eaLnBrk="0" fontAlgn="base" hangingPunct="0">
              <a:spcBef>
                <a:spcPct val="0"/>
              </a:spcBef>
              <a:spcAft>
                <a:spcPct val="0"/>
              </a:spcAft>
              <a:tabLst>
                <a:tab pos="431800" algn="l"/>
              </a:tabLst>
              <a:defRPr>
                <a:solidFill>
                  <a:schemeClr val="tx1"/>
                </a:solidFill>
                <a:latin typeface="Arial" panose="020B0604020202020204" pitchFamily="34" charset="0"/>
              </a:defRPr>
            </a:lvl2pPr>
            <a:lvl3pPr eaLnBrk="0" fontAlgn="base" hangingPunct="0">
              <a:spcBef>
                <a:spcPct val="0"/>
              </a:spcBef>
              <a:spcAft>
                <a:spcPct val="0"/>
              </a:spcAft>
              <a:tabLst>
                <a:tab pos="431800" algn="l"/>
              </a:tabLst>
              <a:defRPr>
                <a:solidFill>
                  <a:schemeClr val="tx1"/>
                </a:solidFill>
                <a:latin typeface="Arial" panose="020B0604020202020204" pitchFamily="34" charset="0"/>
              </a:defRPr>
            </a:lvl3pPr>
            <a:lvl4pPr eaLnBrk="0" fontAlgn="base" hangingPunct="0">
              <a:spcBef>
                <a:spcPct val="0"/>
              </a:spcBef>
              <a:spcAft>
                <a:spcPct val="0"/>
              </a:spcAft>
              <a:tabLst>
                <a:tab pos="431800" algn="l"/>
              </a:tabLst>
              <a:defRPr>
                <a:solidFill>
                  <a:schemeClr val="tx1"/>
                </a:solidFill>
                <a:latin typeface="Arial" panose="020B0604020202020204" pitchFamily="34" charset="0"/>
              </a:defRPr>
            </a:lvl4pPr>
            <a:lvl5pPr eaLnBrk="0" fontAlgn="base" hangingPunct="0">
              <a:spcBef>
                <a:spcPct val="0"/>
              </a:spcBef>
              <a:spcAft>
                <a:spcPct val="0"/>
              </a:spcAft>
              <a:tabLst>
                <a:tab pos="431800" algn="l"/>
              </a:tabLst>
              <a:defRPr>
                <a:solidFill>
                  <a:schemeClr val="tx1"/>
                </a:solidFill>
                <a:latin typeface="Arial" panose="020B0604020202020204" pitchFamily="34" charset="0"/>
              </a:defRPr>
            </a:lvl5pPr>
            <a:lvl6pPr eaLnBrk="0" fontAlgn="base" hangingPunct="0">
              <a:spcBef>
                <a:spcPct val="0"/>
              </a:spcBef>
              <a:spcAft>
                <a:spcPct val="0"/>
              </a:spcAft>
              <a:tabLst>
                <a:tab pos="431800" algn="l"/>
              </a:tabLst>
              <a:defRPr>
                <a:solidFill>
                  <a:schemeClr val="tx1"/>
                </a:solidFill>
                <a:latin typeface="Arial" panose="020B0604020202020204" pitchFamily="34" charset="0"/>
              </a:defRPr>
            </a:lvl6pPr>
            <a:lvl7pPr eaLnBrk="0" fontAlgn="base" hangingPunct="0">
              <a:spcBef>
                <a:spcPct val="0"/>
              </a:spcBef>
              <a:spcAft>
                <a:spcPct val="0"/>
              </a:spcAft>
              <a:tabLst>
                <a:tab pos="431800" algn="l"/>
              </a:tabLst>
              <a:defRPr>
                <a:solidFill>
                  <a:schemeClr val="tx1"/>
                </a:solidFill>
                <a:latin typeface="Arial" panose="020B0604020202020204" pitchFamily="34" charset="0"/>
              </a:defRPr>
            </a:lvl7pPr>
            <a:lvl8pPr eaLnBrk="0" fontAlgn="base" hangingPunct="0">
              <a:spcBef>
                <a:spcPct val="0"/>
              </a:spcBef>
              <a:spcAft>
                <a:spcPct val="0"/>
              </a:spcAft>
              <a:tabLst>
                <a:tab pos="431800" algn="l"/>
              </a:tabLst>
              <a:defRPr>
                <a:solidFill>
                  <a:schemeClr val="tx1"/>
                </a:solidFill>
                <a:latin typeface="Arial" panose="020B0604020202020204" pitchFamily="34" charset="0"/>
              </a:defRPr>
            </a:lvl8pPr>
            <a:lvl9pPr eaLnBrk="0" fontAlgn="base" hangingPunct="0">
              <a:spcBef>
                <a:spcPct val="0"/>
              </a:spcBef>
              <a:spcAft>
                <a:spcPct val="0"/>
              </a:spcAft>
              <a:tabLst>
                <a:tab pos="431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31800" algn="l"/>
              </a:tabLst>
            </a:pPr>
            <a:r>
              <a:rPr kumimoji="0" lang="en-US" altLang="ko-KR" sz="1500" b="1" i="0" u="none" strike="noStrike" cap="none" normalizeH="0" baseline="0" dirty="0">
                <a:ln>
                  <a:noFill/>
                </a:ln>
                <a:solidFill>
                  <a:srgbClr val="000000"/>
                </a:solidFill>
                <a:effectLst/>
                <a:ea typeface="맑은 고딕" panose="020B0503020000020004" pitchFamily="50" charset="-127"/>
                <a:cs typeface="Arial" panose="020B0604020202020204" pitchFamily="34" charset="0"/>
              </a:rPr>
              <a:t>[ATTACHMENT 1] RACING AREA / </a:t>
            </a:r>
            <a:r>
              <a:rPr kumimoji="0" lang="ko-KR" altLang="en-US" sz="1500" b="1" i="0" u="none" strike="noStrike" cap="none" normalizeH="0" baseline="0" dirty="0">
                <a:ln>
                  <a:noFill/>
                </a:ln>
                <a:solidFill>
                  <a:srgbClr val="000000"/>
                </a:solidFill>
                <a:effectLst/>
                <a:ea typeface="맑은 고딕" panose="020B0503020000020004" pitchFamily="50" charset="-127"/>
                <a:cs typeface="Arial" panose="020B0604020202020204" pitchFamily="34" charset="0"/>
              </a:rPr>
              <a:t>경기수역</a:t>
            </a:r>
            <a:r>
              <a:rPr kumimoji="0" lang="ko-KR" altLang="en-US" sz="1400" b="1" i="0" u="none" strike="noStrike" cap="none" normalizeH="0" baseline="0" dirty="0">
                <a:ln>
                  <a:noFill/>
                </a:ln>
                <a:solidFill>
                  <a:srgbClr val="000000"/>
                </a:solidFill>
                <a:effectLst/>
                <a:ea typeface="맑은 고딕" panose="020B0503020000020004" pitchFamily="50" charset="-127"/>
                <a:cs typeface="Arial" panose="020B0604020202020204" pitchFamily="34" charset="0"/>
              </a:rPr>
              <a:t> </a:t>
            </a:r>
            <a:endParaRPr kumimoji="0" lang="ko-KR" altLang="en-US" sz="4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31800" algn="l"/>
              </a:tabLst>
            </a:pPr>
            <a:endParaRPr kumimoji="0" lang="ko-KR" altLang="en-US" sz="400" b="0" i="0" u="none" strike="noStrike" cap="none" normalizeH="0" baseline="0" dirty="0">
              <a:ln>
                <a:noFill/>
              </a:ln>
              <a:solidFill>
                <a:schemeClr val="tx1"/>
              </a:solidFill>
              <a:effectLst/>
              <a:cs typeface="Arial" panose="020B0604020202020204" pitchFamily="34" charset="0"/>
            </a:endParaRPr>
          </a:p>
        </p:txBody>
      </p:sp>
      <p:sp>
        <p:nvSpPr>
          <p:cNvPr id="5" name="Rectangle 4">
            <a:extLst>
              <a:ext uri="{FF2B5EF4-FFF2-40B4-BE49-F238E27FC236}">
                <a16:creationId xmlns="" xmlns:a16="http://schemas.microsoft.com/office/drawing/2014/main" id="{D27F2B04-1B78-4BFF-B6F0-580709D5D347}"/>
              </a:ext>
            </a:extLst>
          </p:cNvPr>
          <p:cNvSpPr>
            <a:spLocks noChangeArrowheads="1"/>
          </p:cNvSpPr>
          <p:nvPr/>
        </p:nvSpPr>
        <p:spPr bwMode="auto">
          <a:xfrm>
            <a:off x="776288" y="5173663"/>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200" b="1" i="0" u="none" strike="noStrike" cap="none" normalizeH="0" baseline="0">
                <a:ln>
                  <a:noFill/>
                </a:ln>
                <a:solidFill>
                  <a:srgbClr val="000000"/>
                </a:solidFill>
                <a:effectLst/>
                <a:latin typeface="함초롬바탕" panose="02030604000101010101" pitchFamily="18" charset="-127"/>
              </a:rPr>
              <a:t>  </a:t>
            </a:r>
            <a:endParaRPr kumimoji="0" lang="ko-KR" altLang="ko-KR" sz="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000" b="0" i="0" u="none" strike="noStrike" cap="none" normalizeH="0" baseline="0">
                <a:ln>
                  <a:noFill/>
                </a:ln>
                <a:solidFill>
                  <a:srgbClr val="000000"/>
                </a:solidFill>
                <a:effectLst/>
                <a:latin typeface="함초롬바탕" panose="02030604000101010101" pitchFamily="18" charset="-127"/>
              </a:rPr>
              <a:t>  </a:t>
            </a:r>
            <a:endParaRPr kumimoji="0" lang="ko-KR" altLang="ko-KR" sz="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endParaRPr>
          </a:p>
        </p:txBody>
      </p:sp>
      <p:sp>
        <p:nvSpPr>
          <p:cNvPr id="9" name="TextBox 8">
            <a:extLst>
              <a:ext uri="{FF2B5EF4-FFF2-40B4-BE49-F238E27FC236}">
                <a16:creationId xmlns="" xmlns:a16="http://schemas.microsoft.com/office/drawing/2014/main" id="{3029C1F2-CE2D-4FD7-A4B5-53855945A529}"/>
              </a:ext>
            </a:extLst>
          </p:cNvPr>
          <p:cNvSpPr txBox="1"/>
          <p:nvPr/>
        </p:nvSpPr>
        <p:spPr>
          <a:xfrm>
            <a:off x="2138082" y="171331"/>
            <a:ext cx="3711389" cy="369332"/>
          </a:xfrm>
          <a:prstGeom prst="rect">
            <a:avLst/>
          </a:prstGeom>
          <a:noFill/>
        </p:spPr>
        <p:txBody>
          <a:bodyPr wrap="square" rtlCol="0">
            <a:spAutoFit/>
          </a:bodyPr>
          <a:lstStyle/>
          <a:p>
            <a:pPr algn="ctr"/>
            <a:r>
              <a:rPr lang="en-US" altLang="ko-KR" dirty="0">
                <a:solidFill>
                  <a:srgbClr val="0070C0"/>
                </a:solidFill>
                <a:latin typeface="Arial Black" panose="020B0A04020102020204" pitchFamily="34" charset="0"/>
              </a:rPr>
              <a:t>Notice of Race</a:t>
            </a:r>
            <a:endParaRPr lang="ko-KR" altLang="en-US" dirty="0">
              <a:solidFill>
                <a:srgbClr val="0070C0"/>
              </a:solidFill>
              <a:latin typeface="Arial Black" panose="020B0A04020102020204" pitchFamily="34" charset="0"/>
            </a:endParaRPr>
          </a:p>
        </p:txBody>
      </p:sp>
      <p:sp>
        <p:nvSpPr>
          <p:cNvPr id="10" name="TextBox 9">
            <a:extLst>
              <a:ext uri="{FF2B5EF4-FFF2-40B4-BE49-F238E27FC236}">
                <a16:creationId xmlns="" xmlns:a16="http://schemas.microsoft.com/office/drawing/2014/main" id="{874B73F1-6245-4631-B496-FE99883D9924}"/>
              </a:ext>
            </a:extLst>
          </p:cNvPr>
          <p:cNvSpPr txBox="1"/>
          <p:nvPr/>
        </p:nvSpPr>
        <p:spPr>
          <a:xfrm>
            <a:off x="1163984" y="10052397"/>
            <a:ext cx="5647765" cy="215444"/>
          </a:xfrm>
          <a:prstGeom prst="rect">
            <a:avLst/>
          </a:prstGeom>
          <a:noFill/>
        </p:spPr>
        <p:txBody>
          <a:bodyPr wrap="square" rtlCol="0">
            <a:spAutoFit/>
          </a:bodyPr>
          <a:lstStyle/>
          <a:p>
            <a:pPr algn="ctr"/>
            <a:r>
              <a:rPr lang="en-US" altLang="ko-KR" sz="800" dirty="0">
                <a:solidFill>
                  <a:srgbClr val="0070C0"/>
                </a:solidFill>
                <a:latin typeface="Arial Black" panose="020B0A04020102020204" pitchFamily="34" charset="0"/>
              </a:rPr>
              <a:t>KOREA  SOUTHERN  COAST  CUP  2022</a:t>
            </a:r>
            <a:endParaRPr lang="ko-KR" altLang="en-US" sz="800" dirty="0">
              <a:solidFill>
                <a:srgbClr val="0070C0"/>
              </a:solidFill>
              <a:latin typeface="Arial Black" panose="020B0A04020102020204" pitchFamily="34" charset="0"/>
            </a:endParaRPr>
          </a:p>
        </p:txBody>
      </p:sp>
      <p:pic>
        <p:nvPicPr>
          <p:cNvPr id="6" name="Picture 2" descr="C:\Users\USER\Desktop\남해안컵\2022남해안컵\경기수역\경기수역도(여수~부산)\슬라이드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003" y="1969615"/>
            <a:ext cx="2905417" cy="185578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Desktop\남해안컵\2022남해안컵\경기수역\경기수역도(여수~부산)\슬라이드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0688" y="1969616"/>
            <a:ext cx="2887772" cy="18557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SER\Desktop\남해안컵\2022남해안컵\경기수역\경기수역도(여수~부산)\슬라이드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288" y="4310103"/>
            <a:ext cx="5975746" cy="369089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516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표 1">
            <a:extLst>
              <a:ext uri="{FF2B5EF4-FFF2-40B4-BE49-F238E27FC236}">
                <a16:creationId xmlns="" xmlns:a16="http://schemas.microsoft.com/office/drawing/2014/main" id="{E350AF63-9C67-404C-ADB1-A56D2DF53B5F}"/>
              </a:ext>
            </a:extLst>
          </p:cNvPr>
          <p:cNvGraphicFramePr>
            <a:graphicFrameLocks noGrp="1"/>
          </p:cNvGraphicFramePr>
          <p:nvPr>
            <p:extLst>
              <p:ext uri="{D42A27DB-BD31-4B8C-83A1-F6EECF244321}">
                <p14:modId xmlns:p14="http://schemas.microsoft.com/office/powerpoint/2010/main" val="1109674657"/>
              </p:ext>
            </p:extLst>
          </p:nvPr>
        </p:nvGraphicFramePr>
        <p:xfrm>
          <a:off x="553071" y="1135854"/>
          <a:ext cx="6521449" cy="8114617"/>
        </p:xfrm>
        <a:graphic>
          <a:graphicData uri="http://schemas.openxmlformats.org/drawingml/2006/table">
            <a:tbl>
              <a:tblPr/>
              <a:tblGrid>
                <a:gridCol w="1147371">
                  <a:extLst>
                    <a:ext uri="{9D8B030D-6E8A-4147-A177-3AD203B41FA5}">
                      <a16:colId xmlns="" xmlns:a16="http://schemas.microsoft.com/office/drawing/2014/main" val="4148699106"/>
                    </a:ext>
                  </a:extLst>
                </a:gridCol>
                <a:gridCol w="3191598">
                  <a:extLst>
                    <a:ext uri="{9D8B030D-6E8A-4147-A177-3AD203B41FA5}">
                      <a16:colId xmlns="" xmlns:a16="http://schemas.microsoft.com/office/drawing/2014/main" val="3001299488"/>
                    </a:ext>
                  </a:extLst>
                </a:gridCol>
                <a:gridCol w="2182480">
                  <a:extLst>
                    <a:ext uri="{9D8B030D-6E8A-4147-A177-3AD203B41FA5}">
                      <a16:colId xmlns="" xmlns:a16="http://schemas.microsoft.com/office/drawing/2014/main" val="4051642738"/>
                    </a:ext>
                  </a:extLst>
                </a:gridCol>
              </a:tblGrid>
              <a:tr h="571567">
                <a:tc>
                  <a:txBody>
                    <a:bodyPr/>
                    <a:lstStyle/>
                    <a:p>
                      <a:pPr marL="0" marR="0" indent="0" algn="ctr" fontAlgn="base" latinLnBrk="0">
                        <a:lnSpc>
                          <a:spcPct val="160000"/>
                        </a:lnSpc>
                        <a:spcBef>
                          <a:spcPts val="0"/>
                        </a:spcBef>
                        <a:spcAft>
                          <a:spcPts val="0"/>
                        </a:spcAft>
                      </a:pPr>
                      <a:r>
                        <a:rPr lang="ko-KR" altLang="en-US" sz="1050" kern="0" spc="0" dirty="0">
                          <a:solidFill>
                            <a:srgbClr val="000000"/>
                          </a:solidFill>
                          <a:effectLst/>
                          <a:latin typeface="맑은 고딕" panose="020B0503020000020004" pitchFamily="50" charset="-127"/>
                          <a:ea typeface="맑은 고딕" panose="020B0503020000020004" pitchFamily="50" charset="-127"/>
                        </a:rPr>
                        <a:t>구분</a:t>
                      </a:r>
                      <a:endParaRPr lang="ko-KR" altLang="en-US" sz="1050" kern="0" spc="0" dirty="0">
                        <a:solidFill>
                          <a:srgbClr val="000000"/>
                        </a:solidFill>
                        <a:effectLst/>
                        <a:latin typeface="함초롬바탕" panose="02030604000101010101" pitchFamily="18" charset="-127"/>
                      </a:endParaRPr>
                    </a:p>
                  </a:txBody>
                  <a:tcPr marL="47310" marR="47310" marT="13080" marB="1308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5E5E5"/>
                    </a:solidFill>
                  </a:tcPr>
                </a:tc>
                <a:tc>
                  <a:txBody>
                    <a:bodyPr/>
                    <a:lstStyle/>
                    <a:p>
                      <a:pPr marL="0" marR="0" indent="0" algn="ctr" fontAlgn="base" latinLnBrk="0">
                        <a:lnSpc>
                          <a:spcPct val="160000"/>
                        </a:lnSpc>
                        <a:spcBef>
                          <a:spcPts val="0"/>
                        </a:spcBef>
                        <a:spcAft>
                          <a:spcPts val="0"/>
                        </a:spcAft>
                      </a:pPr>
                      <a:r>
                        <a:rPr lang="ko-KR" altLang="en-US" sz="1050" kern="0" spc="0" dirty="0">
                          <a:solidFill>
                            <a:srgbClr val="000000"/>
                          </a:solidFill>
                          <a:effectLst/>
                          <a:latin typeface="맑은 고딕" panose="020B0503020000020004" pitchFamily="50" charset="-127"/>
                          <a:ea typeface="맑은 고딕" panose="020B0503020000020004" pitchFamily="50" charset="-127"/>
                        </a:rPr>
                        <a:t>코스</a:t>
                      </a:r>
                      <a:endParaRPr lang="ko-KR" altLang="en-US" sz="1050" kern="0" spc="0" dirty="0">
                        <a:solidFill>
                          <a:srgbClr val="000000"/>
                        </a:solidFill>
                        <a:effectLst/>
                        <a:latin typeface="함초롬바탕" panose="02030604000101010101" pitchFamily="18" charset="-127"/>
                      </a:endParaRPr>
                    </a:p>
                  </a:txBody>
                  <a:tcPr marL="47310" marR="47310" marT="13080" marB="1308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5E5E5"/>
                    </a:solidFill>
                  </a:tcPr>
                </a:tc>
                <a:tc>
                  <a:txBody>
                    <a:bodyPr/>
                    <a:lstStyle/>
                    <a:p>
                      <a:pPr marL="0" marR="0" indent="0" algn="ctr" fontAlgn="base" latinLnBrk="0">
                        <a:lnSpc>
                          <a:spcPct val="160000"/>
                        </a:lnSpc>
                        <a:spcBef>
                          <a:spcPts val="0"/>
                        </a:spcBef>
                        <a:spcAft>
                          <a:spcPts val="0"/>
                        </a:spcAft>
                      </a:pPr>
                      <a:r>
                        <a:rPr lang="ko-KR" altLang="en-US" sz="1050" kern="0" spc="0" dirty="0">
                          <a:solidFill>
                            <a:srgbClr val="000000"/>
                          </a:solidFill>
                          <a:effectLst/>
                          <a:latin typeface="맑은 고딕" panose="020B0503020000020004" pitchFamily="50" charset="-127"/>
                          <a:ea typeface="맑은 고딕" panose="020B0503020000020004" pitchFamily="50" charset="-127"/>
                        </a:rPr>
                        <a:t>비고</a:t>
                      </a:r>
                      <a:endParaRPr lang="ko-KR" altLang="en-US" sz="1050" kern="0" spc="0" dirty="0">
                        <a:solidFill>
                          <a:srgbClr val="000000"/>
                        </a:solidFill>
                        <a:effectLst/>
                        <a:latin typeface="함초롬바탕" panose="02030604000101010101" pitchFamily="18" charset="-127"/>
                      </a:endParaRPr>
                    </a:p>
                  </a:txBody>
                  <a:tcPr marL="47310" marR="47310" marT="13080" marB="1308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5E5E5"/>
                    </a:solidFill>
                  </a:tcPr>
                </a:tc>
                <a:extLst>
                  <a:ext uri="{0D108BD9-81ED-4DB2-BD59-A6C34878D82A}">
                    <a16:rowId xmlns="" xmlns:a16="http://schemas.microsoft.com/office/drawing/2014/main" val="3940647844"/>
                  </a:ext>
                </a:extLst>
              </a:tr>
              <a:tr h="2772856">
                <a:tc>
                  <a:txBody>
                    <a:bodyPr/>
                    <a:lstStyle/>
                    <a:p>
                      <a:pPr marL="0" marR="0" indent="0" algn="ctr" fontAlgn="base" latinLnBrk="0">
                        <a:lnSpc>
                          <a:spcPct val="160000"/>
                        </a:lnSpc>
                        <a:spcBef>
                          <a:spcPts val="0"/>
                        </a:spcBef>
                        <a:spcAft>
                          <a:spcPts val="0"/>
                        </a:spcAft>
                      </a:pPr>
                      <a:r>
                        <a:rPr lang="ko-KR" altLang="en-US" sz="1200" kern="0" spc="0" dirty="0" err="1">
                          <a:solidFill>
                            <a:srgbClr val="000000"/>
                          </a:solidFill>
                          <a:effectLst/>
                          <a:latin typeface="Arial" panose="020B0604020202020204" pitchFamily="34" charset="0"/>
                          <a:ea typeface="맑은 고딕" panose="020B0503020000020004" pitchFamily="50" charset="-127"/>
                          <a:cs typeface="Arial" panose="020B0604020202020204" pitchFamily="34" charset="0"/>
                        </a:rPr>
                        <a:t>인쇼어</a:t>
                      </a:r>
                      <a:r>
                        <a:rPr lang="ko-KR" altLang="en-US" sz="12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 및</a:t>
                      </a:r>
                      <a:endParaRPr lang="en-US" altLang="ko-KR" sz="12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ctr" fontAlgn="base" latinLnBrk="0">
                        <a:lnSpc>
                          <a:spcPct val="160000"/>
                        </a:lnSpc>
                        <a:spcBef>
                          <a:spcPts val="0"/>
                        </a:spcBef>
                        <a:spcAft>
                          <a:spcPts val="0"/>
                        </a:spcAft>
                      </a:pPr>
                      <a:r>
                        <a:rPr lang="en-US" altLang="ko-KR" sz="12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1</a:t>
                      </a:r>
                      <a:r>
                        <a:rPr lang="ko-KR" altLang="en-US" sz="12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구간 대회본부</a:t>
                      </a:r>
                      <a:endParaRPr lang="ko-KR" altLang="en-US" sz="1200" kern="0" spc="0" dirty="0">
                        <a:solidFill>
                          <a:srgbClr val="000000"/>
                        </a:solidFill>
                        <a:effectLst/>
                        <a:latin typeface="Arial" panose="020B0604020202020204" pitchFamily="34" charset="0"/>
                        <a:cs typeface="Arial" panose="020B0604020202020204" pitchFamily="34" charset="0"/>
                      </a:endParaRPr>
                    </a:p>
                  </a:txBody>
                  <a:tcPr marL="47310" marR="47310" marT="13080" marB="1308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DFE6F7"/>
                    </a:solidFill>
                  </a:tcPr>
                </a:tc>
                <a:tc>
                  <a:txBody>
                    <a:bodyPr/>
                    <a:lstStyle/>
                    <a:p>
                      <a:pPr marL="0" marR="0" indent="0" algn="l" fontAlgn="base" latinLnBrk="0">
                        <a:lnSpc>
                          <a:spcPct val="160000"/>
                        </a:lnSpc>
                        <a:spcBef>
                          <a:spcPts val="0"/>
                        </a:spcBef>
                        <a:spcAft>
                          <a:spcPts val="0"/>
                        </a:spcAft>
                      </a:pPr>
                      <a:endParaRPr lang="ko-KR" altLang="en-US" sz="1000" b="1" kern="0" spc="-30" dirty="0">
                        <a:solidFill>
                          <a:srgbClr val="000000"/>
                        </a:solidFill>
                        <a:effectLst/>
                        <a:latin typeface="Arial" panose="020B0604020202020204" pitchFamily="34" charset="0"/>
                        <a:cs typeface="Arial" panose="020B0604020202020204" pitchFamily="34" charset="0"/>
                      </a:endParaRPr>
                    </a:p>
                    <a:p>
                      <a:pPr fontAlgn="base" latinLnBrk="0"/>
                      <a:r>
                        <a:rPr lang="ko-KR" altLang="en-US" sz="1000" b="1" kern="1200" dirty="0">
                          <a:solidFill>
                            <a:schemeClr val="tx1"/>
                          </a:solidFill>
                          <a:effectLst/>
                          <a:latin typeface="Arial Unicode MS" pitchFamily="50" charset="-127"/>
                          <a:ea typeface="Arial Unicode MS" pitchFamily="50" charset="-127"/>
                          <a:cs typeface="Arial Unicode MS" pitchFamily="50" charset="-127"/>
                        </a:rPr>
                        <a:t>전라남도 여수시</a:t>
                      </a:r>
                      <a:endParaRPr lang="ko-KR" altLang="en-US" sz="1000" kern="1200" dirty="0">
                        <a:solidFill>
                          <a:schemeClr val="tx1"/>
                        </a:solidFill>
                        <a:effectLst/>
                        <a:latin typeface="Arial Unicode MS" pitchFamily="50" charset="-127"/>
                        <a:ea typeface="Arial Unicode MS" pitchFamily="50" charset="-127"/>
                        <a:cs typeface="Arial Unicode MS" pitchFamily="50" charset="-127"/>
                      </a:endParaRPr>
                    </a:p>
                    <a:p>
                      <a:pPr fontAlgn="base" latinLnBrk="0"/>
                      <a:r>
                        <a:rPr lang="ko-KR" altLang="en-US" sz="1000" b="1" kern="1200" dirty="0">
                          <a:solidFill>
                            <a:schemeClr val="tx1"/>
                          </a:solidFill>
                          <a:effectLst/>
                          <a:latin typeface="Arial Unicode MS" pitchFamily="50" charset="-127"/>
                          <a:ea typeface="Arial Unicode MS" pitchFamily="50" charset="-127"/>
                          <a:cs typeface="Arial Unicode MS" pitchFamily="50" charset="-127"/>
                        </a:rPr>
                        <a:t>운영본부 </a:t>
                      </a:r>
                      <a:r>
                        <a:rPr lang="en-US" altLang="ko-KR" sz="1000" b="1" kern="1200" dirty="0">
                          <a:solidFill>
                            <a:schemeClr val="tx1"/>
                          </a:solidFill>
                          <a:effectLst/>
                          <a:latin typeface="Arial Unicode MS" pitchFamily="50" charset="-127"/>
                          <a:ea typeface="Arial Unicode MS" pitchFamily="50" charset="-127"/>
                          <a:cs typeface="Arial Unicode MS" pitchFamily="50" charset="-127"/>
                        </a:rPr>
                        <a:t>/ SOHO YACHT MARINA / </a:t>
                      </a:r>
                      <a:r>
                        <a:rPr lang="ko-KR" altLang="en-US" sz="1000" b="1" kern="1200" dirty="0" err="1">
                          <a:solidFill>
                            <a:schemeClr val="tx1"/>
                          </a:solidFill>
                          <a:effectLst/>
                          <a:latin typeface="Arial Unicode MS" pitchFamily="50" charset="-127"/>
                          <a:ea typeface="Arial Unicode MS" pitchFamily="50" charset="-127"/>
                          <a:cs typeface="Arial Unicode MS" pitchFamily="50" charset="-127"/>
                        </a:rPr>
                        <a:t>소호요트마리나</a:t>
                      </a:r>
                      <a:endParaRPr lang="ko-KR" altLang="en-US" sz="1000" kern="1200" dirty="0">
                        <a:solidFill>
                          <a:schemeClr val="tx1"/>
                        </a:solidFill>
                        <a:effectLst/>
                        <a:latin typeface="Arial Unicode MS" pitchFamily="50" charset="-127"/>
                        <a:ea typeface="Arial Unicode MS" pitchFamily="50" charset="-127"/>
                        <a:cs typeface="Arial Unicode MS" pitchFamily="50" charset="-127"/>
                      </a:endParaRPr>
                    </a:p>
                    <a:p>
                      <a:pPr fontAlgn="base" latinLnBrk="0"/>
                      <a:r>
                        <a:rPr lang="ko-KR" altLang="en-US" sz="1000" kern="1200" dirty="0">
                          <a:solidFill>
                            <a:schemeClr val="tx1"/>
                          </a:solidFill>
                          <a:effectLst/>
                          <a:latin typeface="Arial Unicode MS" pitchFamily="50" charset="-127"/>
                          <a:ea typeface="Arial Unicode MS" pitchFamily="50" charset="-127"/>
                          <a:cs typeface="Arial Unicode MS" pitchFamily="50" charset="-127"/>
                        </a:rPr>
                        <a:t>대한민국 전라남도 여수시 소호동 </a:t>
                      </a:r>
                      <a:r>
                        <a:rPr lang="en-US" altLang="ko-KR" sz="1000" kern="1200" dirty="0">
                          <a:solidFill>
                            <a:schemeClr val="tx1"/>
                          </a:solidFill>
                          <a:effectLst/>
                          <a:latin typeface="Arial Unicode MS" pitchFamily="50" charset="-127"/>
                          <a:ea typeface="Arial Unicode MS" pitchFamily="50" charset="-127"/>
                          <a:cs typeface="Arial Unicode MS" pitchFamily="50" charset="-127"/>
                        </a:rPr>
                        <a:t>505-2</a:t>
                      </a:r>
                    </a:p>
                    <a:p>
                      <a:pPr fontAlgn="base" latinLnBrk="0"/>
                      <a:endParaRPr lang="ko-KR" altLang="en-US" sz="1000" kern="1200" dirty="0">
                        <a:solidFill>
                          <a:schemeClr val="tx1"/>
                        </a:solidFill>
                        <a:effectLst/>
                        <a:latin typeface="Arial Unicode MS" pitchFamily="50" charset="-127"/>
                        <a:ea typeface="Arial Unicode MS" pitchFamily="50" charset="-127"/>
                        <a:cs typeface="Arial Unicode MS" pitchFamily="50" charset="-127"/>
                      </a:endParaRPr>
                    </a:p>
                    <a:p>
                      <a:pPr fontAlgn="base" latinLnBrk="0"/>
                      <a:r>
                        <a:rPr lang="en-US" altLang="ko-KR" sz="1000" kern="1200" dirty="0">
                          <a:solidFill>
                            <a:schemeClr val="tx1"/>
                          </a:solidFill>
                          <a:effectLst/>
                          <a:latin typeface="Arial Unicode MS" pitchFamily="50" charset="-127"/>
                          <a:ea typeface="Arial Unicode MS" pitchFamily="50" charset="-127"/>
                          <a:cs typeface="Arial Unicode MS" pitchFamily="50" charset="-127"/>
                          <a:hlinkClick r:id="rId2"/>
                        </a:rPr>
                        <a:t>http://namhaeancup.co.kr/company/location.php?tap=3</a:t>
                      </a:r>
                      <a:endParaRPr lang="en-US" altLang="ko-KR" sz="1000" kern="1200" dirty="0">
                        <a:solidFill>
                          <a:schemeClr val="tx1"/>
                        </a:solidFill>
                        <a:effectLst/>
                        <a:latin typeface="Arial Unicode MS" pitchFamily="50" charset="-127"/>
                        <a:ea typeface="Arial Unicode MS" pitchFamily="50" charset="-127"/>
                        <a:cs typeface="Arial Unicode MS" pitchFamily="50" charset="-127"/>
                      </a:endParaRPr>
                    </a:p>
                    <a:p>
                      <a:pPr fontAlgn="base" latinLnBrk="0"/>
                      <a:endParaRPr lang="ko-KR" altLang="en-US" sz="1000" kern="1200" dirty="0">
                        <a:solidFill>
                          <a:schemeClr val="tx1"/>
                        </a:solidFill>
                        <a:effectLst/>
                        <a:latin typeface="Arial Unicode MS" pitchFamily="50" charset="-127"/>
                        <a:ea typeface="Arial Unicode MS" pitchFamily="50" charset="-127"/>
                        <a:cs typeface="Arial Unicode MS" pitchFamily="50" charset="-127"/>
                      </a:endParaRPr>
                    </a:p>
                    <a:p>
                      <a:pPr fontAlgn="base" latinLnBrk="0"/>
                      <a:r>
                        <a:rPr lang="ko-KR" altLang="en-US" sz="1000" b="1" kern="1200" dirty="0">
                          <a:solidFill>
                            <a:schemeClr val="tx1"/>
                          </a:solidFill>
                          <a:effectLst/>
                          <a:latin typeface="Arial Unicode MS" pitchFamily="50" charset="-127"/>
                          <a:ea typeface="Arial Unicode MS" pitchFamily="50" charset="-127"/>
                          <a:cs typeface="Arial Unicode MS" pitchFamily="50" charset="-127"/>
                        </a:rPr>
                        <a:t>대회본부 </a:t>
                      </a:r>
                      <a:r>
                        <a:rPr lang="en-US" altLang="ko-KR" sz="1000" b="1" kern="1200" dirty="0">
                          <a:solidFill>
                            <a:schemeClr val="tx1"/>
                          </a:solidFill>
                          <a:effectLst/>
                          <a:latin typeface="Arial Unicode MS" pitchFamily="50" charset="-127"/>
                          <a:ea typeface="Arial Unicode MS" pitchFamily="50" charset="-127"/>
                          <a:cs typeface="Arial Unicode MS" pitchFamily="50" charset="-127"/>
                        </a:rPr>
                        <a:t>/ </a:t>
                      </a:r>
                      <a:r>
                        <a:rPr lang="ko-KR" altLang="en-US" sz="1000" b="1" kern="1200" dirty="0">
                          <a:solidFill>
                            <a:schemeClr val="tx1"/>
                          </a:solidFill>
                          <a:effectLst/>
                          <a:latin typeface="Arial Unicode MS" pitchFamily="50" charset="-127"/>
                          <a:ea typeface="Arial Unicode MS" pitchFamily="50" charset="-127"/>
                          <a:cs typeface="Arial Unicode MS" pitchFamily="50" charset="-127"/>
                        </a:rPr>
                        <a:t>여수 </a:t>
                      </a:r>
                      <a:r>
                        <a:rPr lang="ko-KR" altLang="en-US" sz="1000" b="1" kern="1200" dirty="0" err="1">
                          <a:solidFill>
                            <a:schemeClr val="tx1"/>
                          </a:solidFill>
                          <a:effectLst/>
                          <a:latin typeface="Arial Unicode MS" pitchFamily="50" charset="-127"/>
                          <a:ea typeface="Arial Unicode MS" pitchFamily="50" charset="-127"/>
                          <a:cs typeface="Arial Unicode MS" pitchFamily="50" charset="-127"/>
                        </a:rPr>
                        <a:t>웅천원형마리나</a:t>
                      </a:r>
                      <a:endParaRPr lang="ko-KR" altLang="en-US" sz="1000" kern="1200" dirty="0">
                        <a:solidFill>
                          <a:schemeClr val="tx1"/>
                        </a:solidFill>
                        <a:effectLst/>
                        <a:latin typeface="Arial Unicode MS" pitchFamily="50" charset="-127"/>
                        <a:ea typeface="Arial Unicode MS" pitchFamily="50" charset="-127"/>
                        <a:cs typeface="Arial Unicode MS" pitchFamily="50" charset="-127"/>
                      </a:endParaRPr>
                    </a:p>
                    <a:p>
                      <a:pPr fontAlgn="base" latinLnBrk="0"/>
                      <a:r>
                        <a:rPr lang="en-US" altLang="ko-KR" sz="1000" kern="1200" dirty="0">
                          <a:solidFill>
                            <a:schemeClr val="tx1"/>
                          </a:solidFill>
                          <a:effectLst/>
                          <a:latin typeface="Arial Unicode MS" pitchFamily="50" charset="-127"/>
                          <a:ea typeface="Arial Unicode MS" pitchFamily="50" charset="-127"/>
                          <a:cs typeface="Arial Unicode MS" pitchFamily="50" charset="-127"/>
                        </a:rPr>
                        <a:t>Berthing Area : </a:t>
                      </a:r>
                      <a:r>
                        <a:rPr lang="en-US" altLang="ko-KR" sz="1000" kern="1200" dirty="0" err="1">
                          <a:solidFill>
                            <a:schemeClr val="tx1"/>
                          </a:solidFill>
                          <a:effectLst/>
                          <a:latin typeface="Arial Unicode MS" pitchFamily="50" charset="-127"/>
                          <a:ea typeface="Arial Unicode MS" pitchFamily="50" charset="-127"/>
                          <a:cs typeface="Arial Unicode MS" pitchFamily="50" charset="-127"/>
                        </a:rPr>
                        <a:t>Yeosu</a:t>
                      </a:r>
                      <a:r>
                        <a:rPr lang="en-US" altLang="ko-KR" sz="1000" kern="1200" dirty="0">
                          <a:solidFill>
                            <a:schemeClr val="tx1"/>
                          </a:solidFill>
                          <a:effectLst/>
                          <a:latin typeface="Arial Unicode MS" pitchFamily="50" charset="-127"/>
                          <a:ea typeface="Arial Unicode MS" pitchFamily="50" charset="-127"/>
                          <a:cs typeface="Arial Unicode MS" pitchFamily="50" charset="-127"/>
                        </a:rPr>
                        <a:t> </a:t>
                      </a:r>
                      <a:r>
                        <a:rPr lang="en-US" altLang="ko-KR" sz="1000" kern="1200" dirty="0" err="1">
                          <a:solidFill>
                            <a:schemeClr val="tx1"/>
                          </a:solidFill>
                          <a:effectLst/>
                          <a:latin typeface="Arial Unicode MS" pitchFamily="50" charset="-127"/>
                          <a:ea typeface="Arial Unicode MS" pitchFamily="50" charset="-127"/>
                          <a:cs typeface="Arial Unicode MS" pitchFamily="50" charset="-127"/>
                        </a:rPr>
                        <a:t>Woongcheon</a:t>
                      </a:r>
                      <a:r>
                        <a:rPr lang="en-US" altLang="ko-KR" sz="1000" kern="1200" dirty="0">
                          <a:solidFill>
                            <a:schemeClr val="tx1"/>
                          </a:solidFill>
                          <a:effectLst/>
                          <a:latin typeface="Arial Unicode MS" pitchFamily="50" charset="-127"/>
                          <a:ea typeface="Arial Unicode MS" pitchFamily="50" charset="-127"/>
                          <a:cs typeface="Arial Unicode MS" pitchFamily="50" charset="-127"/>
                        </a:rPr>
                        <a:t> Marina</a:t>
                      </a:r>
                      <a:endParaRPr lang="ko-KR" altLang="en-US" sz="1000" kern="1200" dirty="0">
                        <a:solidFill>
                          <a:schemeClr val="tx1"/>
                        </a:solidFill>
                        <a:effectLst/>
                        <a:latin typeface="Arial Unicode MS" pitchFamily="50" charset="-127"/>
                        <a:ea typeface="Arial Unicode MS" pitchFamily="50" charset="-127"/>
                        <a:cs typeface="Arial Unicode MS" pitchFamily="50" charset="-127"/>
                      </a:endParaRPr>
                    </a:p>
                    <a:p>
                      <a:pPr fontAlgn="base" latinLnBrk="0"/>
                      <a:r>
                        <a:rPr lang="ko-KR" altLang="en-US" sz="1000" kern="1200" dirty="0">
                          <a:solidFill>
                            <a:schemeClr val="tx1"/>
                          </a:solidFill>
                          <a:effectLst/>
                          <a:latin typeface="Arial Unicode MS" pitchFamily="50" charset="-127"/>
                          <a:ea typeface="Arial Unicode MS" pitchFamily="50" charset="-127"/>
                          <a:cs typeface="Arial Unicode MS" pitchFamily="50" charset="-127"/>
                        </a:rPr>
                        <a:t>참가보트 </a:t>
                      </a:r>
                      <a:r>
                        <a:rPr lang="ko-KR" altLang="en-US" sz="1000" kern="1200" dirty="0" err="1">
                          <a:solidFill>
                            <a:schemeClr val="tx1"/>
                          </a:solidFill>
                          <a:effectLst/>
                          <a:latin typeface="Arial Unicode MS" pitchFamily="50" charset="-127"/>
                          <a:ea typeface="Arial Unicode MS" pitchFamily="50" charset="-127"/>
                          <a:cs typeface="Arial Unicode MS" pitchFamily="50" charset="-127"/>
                        </a:rPr>
                        <a:t>계류선석</a:t>
                      </a:r>
                      <a:r>
                        <a:rPr lang="en-US" altLang="ko-KR" sz="1000" kern="1200" dirty="0">
                          <a:solidFill>
                            <a:schemeClr val="tx1"/>
                          </a:solidFill>
                          <a:effectLst/>
                          <a:latin typeface="Arial Unicode MS" pitchFamily="50" charset="-127"/>
                          <a:ea typeface="Arial Unicode MS" pitchFamily="50" charset="-127"/>
                          <a:cs typeface="Arial Unicode MS" pitchFamily="50" charset="-127"/>
                        </a:rPr>
                        <a:t>: </a:t>
                      </a:r>
                      <a:r>
                        <a:rPr lang="ko-KR" altLang="en-US" sz="1000" kern="1200" dirty="0" err="1">
                          <a:solidFill>
                            <a:schemeClr val="tx1"/>
                          </a:solidFill>
                          <a:effectLst/>
                          <a:latin typeface="Arial Unicode MS" pitchFamily="50" charset="-127"/>
                          <a:ea typeface="Arial Unicode MS" pitchFamily="50" charset="-127"/>
                          <a:cs typeface="Arial Unicode MS" pitchFamily="50" charset="-127"/>
                        </a:rPr>
                        <a:t>여수웅천원형마리나</a:t>
                      </a:r>
                      <a:endParaRPr lang="en-US" altLang="ko-KR" sz="1000" kern="1200" dirty="0">
                        <a:solidFill>
                          <a:schemeClr val="tx1"/>
                        </a:solidFill>
                        <a:effectLst/>
                        <a:latin typeface="Arial Unicode MS" pitchFamily="50" charset="-127"/>
                        <a:ea typeface="Arial Unicode MS" pitchFamily="50" charset="-127"/>
                        <a:cs typeface="Arial Unicode MS" pitchFamily="50" charset="-127"/>
                      </a:endParaRPr>
                    </a:p>
                    <a:p>
                      <a:pPr fontAlgn="base" latinLnBrk="0"/>
                      <a:endParaRPr lang="ko-KR" altLang="en-US" sz="1000" kern="1200" dirty="0">
                        <a:solidFill>
                          <a:schemeClr val="tx1"/>
                        </a:solidFill>
                        <a:effectLst/>
                        <a:latin typeface="Arial Unicode MS" pitchFamily="50" charset="-127"/>
                        <a:ea typeface="Arial Unicode MS" pitchFamily="50" charset="-127"/>
                        <a:cs typeface="Arial Unicode MS" pitchFamily="50" charset="-127"/>
                      </a:endParaRPr>
                    </a:p>
                    <a:p>
                      <a:pPr fontAlgn="base" latinLnBrk="0"/>
                      <a:r>
                        <a:rPr lang="en-US" altLang="ko-KR" sz="1000" kern="1200" dirty="0">
                          <a:solidFill>
                            <a:schemeClr val="tx1"/>
                          </a:solidFill>
                          <a:effectLst/>
                          <a:latin typeface="Arial Unicode MS" pitchFamily="50" charset="-127"/>
                          <a:ea typeface="Arial Unicode MS" pitchFamily="50" charset="-127"/>
                          <a:cs typeface="Arial Unicode MS" pitchFamily="50" charset="-127"/>
                          <a:hlinkClick r:id="rId3"/>
                        </a:rPr>
                        <a:t>http://namhaeancup.co.kr/guide/arrange.php?tap=3</a:t>
                      </a:r>
                      <a:endParaRPr lang="en-US" altLang="ko-KR" sz="1000" kern="1200" dirty="0">
                        <a:solidFill>
                          <a:schemeClr val="tx1"/>
                        </a:solidFill>
                        <a:effectLst/>
                        <a:latin typeface="Arial Unicode MS" pitchFamily="50" charset="-127"/>
                        <a:ea typeface="Arial Unicode MS" pitchFamily="50" charset="-127"/>
                        <a:cs typeface="Arial Unicode MS" pitchFamily="50" charset="-127"/>
                      </a:endParaRPr>
                    </a:p>
                    <a:p>
                      <a:pPr fontAlgn="base" latinLnBrk="0"/>
                      <a:endParaRPr lang="ko-KR" altLang="en-US" sz="1000" kern="1200" dirty="0">
                        <a:solidFill>
                          <a:schemeClr val="tx1"/>
                        </a:solidFill>
                        <a:effectLst/>
                        <a:latin typeface="Arial Unicode MS" pitchFamily="50" charset="-127"/>
                        <a:ea typeface="Arial Unicode MS" pitchFamily="50" charset="-127"/>
                        <a:cs typeface="Arial Unicode MS" pitchFamily="50" charset="-127"/>
                      </a:endParaRPr>
                    </a:p>
                    <a:p>
                      <a:pPr fontAlgn="base" latinLnBrk="0"/>
                      <a:r>
                        <a:rPr lang="en-US" altLang="ko-KR" sz="1000" b="1" kern="1200" dirty="0">
                          <a:solidFill>
                            <a:schemeClr val="tx1"/>
                          </a:solidFill>
                          <a:effectLst/>
                          <a:latin typeface="Arial Unicode MS" pitchFamily="50" charset="-127"/>
                          <a:ea typeface="Arial Unicode MS" pitchFamily="50" charset="-127"/>
                          <a:cs typeface="Arial Unicode MS" pitchFamily="50" charset="-127"/>
                        </a:rPr>
                        <a:t>34°74'03.0"N 127°68'16.1"E </a:t>
                      </a:r>
                      <a:endParaRPr lang="ko-KR" altLang="en-US" sz="1000" kern="1200" dirty="0">
                        <a:solidFill>
                          <a:schemeClr val="tx1"/>
                        </a:solidFill>
                        <a:effectLst/>
                        <a:latin typeface="Arial Unicode MS" pitchFamily="50" charset="-127"/>
                        <a:ea typeface="Arial Unicode MS" pitchFamily="50" charset="-127"/>
                        <a:cs typeface="Arial Unicode MS" pitchFamily="50" charset="-127"/>
                      </a:endParaRPr>
                    </a:p>
                  </a:txBody>
                  <a:tcPr marL="47310" marR="47310" marT="13080" marB="1308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just" fontAlgn="base" latinLnBrk="1">
                        <a:lnSpc>
                          <a:spcPct val="140000"/>
                        </a:lnSpc>
                        <a:spcBef>
                          <a:spcPts val="0"/>
                        </a:spcBef>
                        <a:spcAft>
                          <a:spcPts val="0"/>
                        </a:spcAft>
                        <a:tabLst>
                          <a:tab pos="431800" algn="l"/>
                        </a:tabLst>
                      </a:pPr>
                      <a:endParaRPr lang="ko-KR" altLang="en-US" sz="800" b="1" kern="0" spc="-30" dirty="0">
                        <a:solidFill>
                          <a:srgbClr val="000000"/>
                        </a:solidFill>
                        <a:effectLst/>
                        <a:latin typeface="함초롬바탕" panose="02030604000101010101" pitchFamily="18" charset="-127"/>
                      </a:endParaRPr>
                    </a:p>
                  </a:txBody>
                  <a:tcPr marL="47310" marR="47310" marT="13080" marB="1308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20474146"/>
                  </a:ext>
                </a:extLst>
              </a:tr>
              <a:tr h="2377723">
                <a:tc rowSpan="2">
                  <a:txBody>
                    <a:bodyPr/>
                    <a:lstStyle/>
                    <a:p>
                      <a:pPr marL="0" marR="0" indent="0" algn="ctr" fontAlgn="base" latinLnBrk="0">
                        <a:lnSpc>
                          <a:spcPct val="160000"/>
                        </a:lnSpc>
                        <a:spcBef>
                          <a:spcPts val="0"/>
                        </a:spcBef>
                        <a:spcAft>
                          <a:spcPts val="0"/>
                        </a:spcAft>
                      </a:pPr>
                      <a:r>
                        <a:rPr lang="en-US" altLang="ko-KR" sz="12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2</a:t>
                      </a:r>
                      <a:r>
                        <a:rPr lang="ko-KR" altLang="en-US" sz="12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구간</a:t>
                      </a:r>
                      <a:endParaRPr lang="en-US" altLang="ko-KR" sz="12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endParaRPr>
                    </a:p>
                    <a:p>
                      <a:pPr marL="0" marR="0" indent="0" algn="ctr" fontAlgn="base" latinLnBrk="0">
                        <a:lnSpc>
                          <a:spcPct val="160000"/>
                        </a:lnSpc>
                        <a:spcBef>
                          <a:spcPts val="0"/>
                        </a:spcBef>
                        <a:spcAft>
                          <a:spcPts val="0"/>
                        </a:spcAft>
                      </a:pPr>
                      <a:r>
                        <a:rPr lang="en-US" altLang="ko-KR" sz="1200" kern="0" spc="0" dirty="0">
                          <a:solidFill>
                            <a:srgbClr val="000000"/>
                          </a:solidFill>
                          <a:effectLst/>
                          <a:latin typeface="Arial" panose="020B0604020202020204" pitchFamily="34" charset="0"/>
                          <a:ea typeface="맑은 고딕" panose="020B0503020000020004" pitchFamily="50" charset="-127"/>
                          <a:cs typeface="Arial" panose="020B0604020202020204" pitchFamily="34" charset="0"/>
                        </a:rPr>
                        <a:t>(RACE 2)</a:t>
                      </a:r>
                      <a:endParaRPr lang="ko-KR" altLang="en-US" sz="1200" kern="0" spc="0" dirty="0">
                        <a:solidFill>
                          <a:srgbClr val="000000"/>
                        </a:solidFill>
                        <a:effectLst/>
                        <a:latin typeface="Arial" panose="020B0604020202020204" pitchFamily="34" charset="0"/>
                        <a:cs typeface="Arial" panose="020B0604020202020204" pitchFamily="34" charset="0"/>
                      </a:endParaRPr>
                    </a:p>
                  </a:txBody>
                  <a:tcPr marL="47310" marR="47310" marT="13080" marB="1308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FFF7CC"/>
                    </a:solidFill>
                  </a:tcPr>
                </a:tc>
                <a:tc>
                  <a:txBody>
                    <a:bodyPr/>
                    <a:lstStyle/>
                    <a:p>
                      <a:pPr marL="0" marR="0" indent="0" algn="l" fontAlgn="base" latinLnBrk="0">
                        <a:lnSpc>
                          <a:spcPct val="160000"/>
                        </a:lnSpc>
                        <a:spcBef>
                          <a:spcPts val="0"/>
                        </a:spcBef>
                        <a:spcAft>
                          <a:spcPts val="0"/>
                        </a:spcAft>
                      </a:pPr>
                      <a:r>
                        <a:rPr lang="ko-KR" altLang="en-US" sz="1000" b="1" kern="0" spc="-30" dirty="0">
                          <a:solidFill>
                            <a:srgbClr val="000000"/>
                          </a:solidFill>
                          <a:effectLst/>
                          <a:latin typeface="Arial Unicode MS" pitchFamily="50" charset="-127"/>
                          <a:ea typeface="Arial Unicode MS" pitchFamily="50" charset="-127"/>
                          <a:cs typeface="Arial Unicode MS" pitchFamily="50" charset="-127"/>
                        </a:rPr>
                        <a:t>통영  </a:t>
                      </a:r>
                      <a:r>
                        <a:rPr lang="en-US" altLang="ko-KR" sz="1000" b="1" kern="0" spc="-30" dirty="0">
                          <a:solidFill>
                            <a:srgbClr val="000000"/>
                          </a:solidFill>
                          <a:effectLst/>
                          <a:latin typeface="Arial Unicode MS" pitchFamily="50" charset="-127"/>
                          <a:ea typeface="Arial Unicode MS" pitchFamily="50" charset="-127"/>
                          <a:cs typeface="Arial Unicode MS" pitchFamily="50" charset="-127"/>
                        </a:rPr>
                        <a:t>TONGYEONG</a:t>
                      </a:r>
                      <a:endParaRPr lang="ko-KR" altLang="en-US" sz="1000" kern="0" spc="0" dirty="0">
                        <a:solidFill>
                          <a:srgbClr val="000000"/>
                        </a:solidFill>
                        <a:effectLst/>
                        <a:latin typeface="Arial Unicode MS" pitchFamily="50" charset="-127"/>
                        <a:ea typeface="Arial Unicode MS" pitchFamily="50" charset="-127"/>
                        <a:cs typeface="Arial Unicode MS" pitchFamily="50" charset="-127"/>
                      </a:endParaRPr>
                    </a:p>
                    <a:p>
                      <a:pPr marL="0" marR="0" indent="0" algn="l" fontAlgn="base" latinLnBrk="0">
                        <a:lnSpc>
                          <a:spcPct val="160000"/>
                        </a:lnSpc>
                        <a:spcBef>
                          <a:spcPts val="0"/>
                        </a:spcBef>
                        <a:spcAft>
                          <a:spcPts val="0"/>
                        </a:spcAft>
                      </a:pPr>
                      <a:r>
                        <a:rPr lang="en-US" altLang="ko-KR" sz="1000" b="1" kern="0" spc="-30" dirty="0">
                          <a:solidFill>
                            <a:srgbClr val="000000"/>
                          </a:solidFill>
                          <a:effectLst/>
                          <a:latin typeface="Arial Unicode MS" pitchFamily="50" charset="-127"/>
                          <a:ea typeface="Arial Unicode MS" pitchFamily="50" charset="-127"/>
                          <a:cs typeface="Arial Unicode MS" pitchFamily="50" charset="-127"/>
                        </a:rPr>
                        <a:t>DONAM MARINA / </a:t>
                      </a:r>
                      <a:r>
                        <a:rPr lang="ko-KR" altLang="en-US" sz="1000" b="1" kern="0" spc="-30" dirty="0" err="1">
                          <a:solidFill>
                            <a:srgbClr val="000000"/>
                          </a:solidFill>
                          <a:effectLst/>
                          <a:latin typeface="Arial Unicode MS" pitchFamily="50" charset="-127"/>
                          <a:ea typeface="Arial Unicode MS" pitchFamily="50" charset="-127"/>
                          <a:cs typeface="Arial Unicode MS" pitchFamily="50" charset="-127"/>
                        </a:rPr>
                        <a:t>도남마리나</a:t>
                      </a:r>
                      <a:endParaRPr lang="ko-KR" altLang="en-US" sz="1000" kern="0" spc="0" dirty="0">
                        <a:solidFill>
                          <a:srgbClr val="000000"/>
                        </a:solidFill>
                        <a:effectLst/>
                        <a:latin typeface="Arial Unicode MS" pitchFamily="50" charset="-127"/>
                        <a:ea typeface="Arial Unicode MS" pitchFamily="50" charset="-127"/>
                        <a:cs typeface="Arial Unicode MS" pitchFamily="50" charset="-127"/>
                      </a:endParaRPr>
                    </a:p>
                    <a:p>
                      <a:pPr marL="0" marR="0" indent="0" algn="l" fontAlgn="base" latinLnBrk="0">
                        <a:lnSpc>
                          <a:spcPct val="140000"/>
                        </a:lnSpc>
                        <a:spcBef>
                          <a:spcPts val="0"/>
                        </a:spcBef>
                        <a:spcAft>
                          <a:spcPts val="0"/>
                        </a:spcAft>
                        <a:tabLst>
                          <a:tab pos="431800" algn="l"/>
                        </a:tabLst>
                      </a:pPr>
                      <a:r>
                        <a:rPr lang="en-US" altLang="ko-KR" sz="1000" kern="0" spc="-30" dirty="0">
                          <a:solidFill>
                            <a:srgbClr val="000000"/>
                          </a:solidFill>
                          <a:effectLst/>
                          <a:latin typeface="Arial Unicode MS" pitchFamily="50" charset="-127"/>
                          <a:ea typeface="Arial Unicode MS" pitchFamily="50" charset="-127"/>
                          <a:cs typeface="Arial Unicode MS" pitchFamily="50" charset="-127"/>
                        </a:rPr>
                        <a:t>Tongyeong Aquatic Sports Center / </a:t>
                      </a:r>
                      <a:r>
                        <a:rPr lang="ko-KR" altLang="en-US" sz="1000" kern="0" spc="-30" dirty="0">
                          <a:solidFill>
                            <a:srgbClr val="000000"/>
                          </a:solidFill>
                          <a:effectLst/>
                          <a:latin typeface="Arial Unicode MS" pitchFamily="50" charset="-127"/>
                          <a:ea typeface="Arial Unicode MS" pitchFamily="50" charset="-127"/>
                          <a:cs typeface="Arial Unicode MS" pitchFamily="50" charset="-127"/>
                        </a:rPr>
                        <a:t>통영해양스포츠센터</a:t>
                      </a:r>
                      <a:endParaRPr lang="ko-KR" altLang="en-US" sz="1000" kern="0" spc="0" dirty="0">
                        <a:solidFill>
                          <a:srgbClr val="000000"/>
                        </a:solidFill>
                        <a:effectLst/>
                        <a:latin typeface="Arial Unicode MS" pitchFamily="50" charset="-127"/>
                        <a:ea typeface="Arial Unicode MS" pitchFamily="50" charset="-127"/>
                        <a:cs typeface="Arial Unicode MS" pitchFamily="50" charset="-127"/>
                      </a:endParaRPr>
                    </a:p>
                    <a:p>
                      <a:pPr marL="0" marR="0" indent="0" algn="l" fontAlgn="base" latinLnBrk="0">
                        <a:lnSpc>
                          <a:spcPct val="140000"/>
                        </a:lnSpc>
                        <a:spcBef>
                          <a:spcPts val="0"/>
                        </a:spcBef>
                        <a:spcAft>
                          <a:spcPts val="0"/>
                        </a:spcAft>
                        <a:tabLst>
                          <a:tab pos="431800" algn="l"/>
                        </a:tabLst>
                      </a:pPr>
                      <a:r>
                        <a:rPr lang="ko-KR" altLang="en-US" sz="1000" kern="0" spc="-30" dirty="0">
                          <a:solidFill>
                            <a:srgbClr val="000000"/>
                          </a:solidFill>
                          <a:effectLst/>
                          <a:latin typeface="Arial Unicode MS" pitchFamily="50" charset="-127"/>
                          <a:ea typeface="Arial Unicode MS" pitchFamily="50" charset="-127"/>
                          <a:cs typeface="Arial Unicode MS" pitchFamily="50" charset="-127"/>
                        </a:rPr>
                        <a:t>경남 통영시 </a:t>
                      </a:r>
                      <a:r>
                        <a:rPr lang="ko-KR" altLang="en-US" sz="1000" kern="0" spc="-30" dirty="0" err="1">
                          <a:solidFill>
                            <a:srgbClr val="000000"/>
                          </a:solidFill>
                          <a:effectLst/>
                          <a:latin typeface="Arial Unicode MS" pitchFamily="50" charset="-127"/>
                          <a:ea typeface="Arial Unicode MS" pitchFamily="50" charset="-127"/>
                          <a:cs typeface="Arial Unicode MS" pitchFamily="50" charset="-127"/>
                        </a:rPr>
                        <a:t>도남로</a:t>
                      </a:r>
                      <a:r>
                        <a:rPr lang="ko-KR" altLang="en-US" sz="1000" kern="0" spc="-30" dirty="0">
                          <a:solidFill>
                            <a:srgbClr val="000000"/>
                          </a:solidFill>
                          <a:effectLst/>
                          <a:latin typeface="Arial Unicode MS" pitchFamily="50" charset="-127"/>
                          <a:ea typeface="Arial Unicode MS" pitchFamily="50" charset="-127"/>
                          <a:cs typeface="Arial Unicode MS" pitchFamily="50" charset="-127"/>
                        </a:rPr>
                        <a:t> </a:t>
                      </a:r>
                      <a:r>
                        <a:rPr lang="en-US" altLang="ko-KR" sz="1000" kern="0" spc="-30" dirty="0">
                          <a:solidFill>
                            <a:srgbClr val="000000"/>
                          </a:solidFill>
                          <a:effectLst/>
                          <a:latin typeface="Arial Unicode MS" pitchFamily="50" charset="-127"/>
                          <a:ea typeface="Arial Unicode MS" pitchFamily="50" charset="-127"/>
                          <a:cs typeface="Arial Unicode MS" pitchFamily="50" charset="-127"/>
                        </a:rPr>
                        <a:t>269-20</a:t>
                      </a:r>
                      <a:endParaRPr lang="ko-KR" altLang="en-US" sz="1000" kern="0" spc="0" dirty="0">
                        <a:solidFill>
                          <a:srgbClr val="000000"/>
                        </a:solidFill>
                        <a:effectLst/>
                        <a:latin typeface="Arial Unicode MS" pitchFamily="50" charset="-127"/>
                        <a:ea typeface="Arial Unicode MS" pitchFamily="50" charset="-127"/>
                        <a:cs typeface="Arial Unicode MS" pitchFamily="50" charset="-127"/>
                      </a:endParaRPr>
                    </a:p>
                    <a:p>
                      <a:pPr marL="0" marR="0" indent="0" algn="l" fontAlgn="base" latinLnBrk="0">
                        <a:lnSpc>
                          <a:spcPct val="140000"/>
                        </a:lnSpc>
                        <a:spcBef>
                          <a:spcPts val="0"/>
                        </a:spcBef>
                        <a:spcAft>
                          <a:spcPts val="0"/>
                        </a:spcAft>
                        <a:tabLst>
                          <a:tab pos="431800" algn="l"/>
                        </a:tabLst>
                      </a:pPr>
                      <a:r>
                        <a:rPr lang="en-US" altLang="ko-KR" sz="1000" u="sng" kern="0" spc="-30" dirty="0">
                          <a:solidFill>
                            <a:srgbClr val="000000"/>
                          </a:solidFill>
                          <a:effectLst/>
                          <a:uFill>
                            <a:solidFill>
                              <a:srgbClr val="0000FF"/>
                            </a:solidFill>
                          </a:uFill>
                          <a:latin typeface="Arial Unicode MS" pitchFamily="50" charset="-127"/>
                          <a:ea typeface="Arial Unicode MS" pitchFamily="50" charset="-127"/>
                          <a:cs typeface="Arial Unicode MS" pitchFamily="50" charset="-127"/>
                          <a:hlinkClick r:id="rId4"/>
                        </a:rPr>
                        <a:t>http://namhaeancup.co.kr/company/location.php?tap=1</a:t>
                      </a:r>
                      <a:endParaRPr lang="ko-KR" altLang="en-US" sz="1000" kern="0" spc="-30" dirty="0">
                        <a:solidFill>
                          <a:srgbClr val="000000"/>
                        </a:solidFill>
                        <a:effectLst/>
                        <a:latin typeface="Arial Unicode MS" pitchFamily="50" charset="-127"/>
                        <a:ea typeface="Arial Unicode MS" pitchFamily="50" charset="-127"/>
                        <a:cs typeface="Arial Unicode MS" pitchFamily="50" charset="-127"/>
                      </a:endParaRPr>
                    </a:p>
                    <a:p>
                      <a:pPr marL="0" marR="0" indent="0" algn="l" fontAlgn="base" latinLnBrk="0">
                        <a:lnSpc>
                          <a:spcPct val="140000"/>
                        </a:lnSpc>
                        <a:spcBef>
                          <a:spcPts val="0"/>
                        </a:spcBef>
                        <a:spcAft>
                          <a:spcPts val="0"/>
                        </a:spcAft>
                        <a:tabLst>
                          <a:tab pos="431800" algn="l"/>
                        </a:tabLst>
                      </a:pPr>
                      <a:r>
                        <a:rPr lang="en-US" altLang="ko-KR" sz="1000" kern="0" spc="-30" dirty="0">
                          <a:solidFill>
                            <a:srgbClr val="000000"/>
                          </a:solidFill>
                          <a:effectLst/>
                          <a:latin typeface="Arial Unicode MS" pitchFamily="50" charset="-127"/>
                          <a:ea typeface="Arial Unicode MS" pitchFamily="50" charset="-127"/>
                          <a:cs typeface="Arial Unicode MS" pitchFamily="50" charset="-127"/>
                        </a:rPr>
                        <a:t>Berthing Area : Tongyeong Yacht School</a:t>
                      </a:r>
                      <a:endParaRPr lang="ko-KR" altLang="en-US" sz="1000" kern="0" spc="0" dirty="0">
                        <a:solidFill>
                          <a:srgbClr val="000000"/>
                        </a:solidFill>
                        <a:effectLst/>
                        <a:latin typeface="Arial Unicode MS" pitchFamily="50" charset="-127"/>
                        <a:ea typeface="Arial Unicode MS" pitchFamily="50" charset="-127"/>
                        <a:cs typeface="Arial Unicode MS" pitchFamily="50" charset="-127"/>
                      </a:endParaRPr>
                    </a:p>
                    <a:p>
                      <a:pPr marL="0" marR="0" indent="0" algn="l" fontAlgn="base" latinLnBrk="0">
                        <a:lnSpc>
                          <a:spcPct val="140000"/>
                        </a:lnSpc>
                        <a:spcBef>
                          <a:spcPts val="0"/>
                        </a:spcBef>
                        <a:spcAft>
                          <a:spcPts val="0"/>
                        </a:spcAft>
                        <a:tabLst>
                          <a:tab pos="431800" algn="l"/>
                        </a:tabLst>
                      </a:pPr>
                      <a:r>
                        <a:rPr lang="ko-KR" altLang="en-US" sz="1000" kern="0" spc="-30" dirty="0">
                          <a:solidFill>
                            <a:srgbClr val="000000"/>
                          </a:solidFill>
                          <a:effectLst/>
                          <a:latin typeface="Arial Unicode MS" pitchFamily="50" charset="-127"/>
                          <a:ea typeface="Arial Unicode MS" pitchFamily="50" charset="-127"/>
                          <a:cs typeface="Arial Unicode MS" pitchFamily="50" charset="-127"/>
                        </a:rPr>
                        <a:t>참가보트 계류선석</a:t>
                      </a:r>
                      <a:r>
                        <a:rPr lang="en-US" altLang="ko-KR" sz="1000" kern="0" spc="-30" dirty="0">
                          <a:solidFill>
                            <a:srgbClr val="000000"/>
                          </a:solidFill>
                          <a:effectLst/>
                          <a:latin typeface="Arial Unicode MS" pitchFamily="50" charset="-127"/>
                          <a:ea typeface="Arial Unicode MS" pitchFamily="50" charset="-127"/>
                          <a:cs typeface="Arial Unicode MS" pitchFamily="50" charset="-127"/>
                        </a:rPr>
                        <a:t>: </a:t>
                      </a:r>
                      <a:r>
                        <a:rPr lang="ko-KR" altLang="en-US" sz="1000" kern="0" spc="-30" dirty="0">
                          <a:solidFill>
                            <a:srgbClr val="000000"/>
                          </a:solidFill>
                          <a:effectLst/>
                          <a:latin typeface="Arial Unicode MS" pitchFamily="50" charset="-127"/>
                          <a:ea typeface="Arial Unicode MS" pitchFamily="50" charset="-127"/>
                          <a:cs typeface="Arial Unicode MS" pitchFamily="50" charset="-127"/>
                        </a:rPr>
                        <a:t>통영해양스포츠센터 계류장</a:t>
                      </a:r>
                      <a:endParaRPr lang="ko-KR" altLang="en-US" sz="1000" kern="0" spc="0" dirty="0">
                        <a:solidFill>
                          <a:srgbClr val="000000"/>
                        </a:solidFill>
                        <a:effectLst/>
                        <a:latin typeface="Arial Unicode MS" pitchFamily="50" charset="-127"/>
                        <a:ea typeface="Arial Unicode MS" pitchFamily="50" charset="-127"/>
                        <a:cs typeface="Arial Unicode MS" pitchFamily="50" charset="-127"/>
                      </a:endParaRPr>
                    </a:p>
                    <a:p>
                      <a:pPr marL="0" marR="0" indent="0" algn="l" fontAlgn="base" latinLnBrk="0">
                        <a:lnSpc>
                          <a:spcPct val="140000"/>
                        </a:lnSpc>
                        <a:spcBef>
                          <a:spcPts val="0"/>
                        </a:spcBef>
                        <a:spcAft>
                          <a:spcPts val="0"/>
                        </a:spcAft>
                        <a:tabLst>
                          <a:tab pos="431800" algn="l"/>
                        </a:tabLst>
                      </a:pPr>
                      <a:r>
                        <a:rPr lang="en-US" altLang="ko-KR" sz="1000" u="sng" kern="0" spc="-30" dirty="0">
                          <a:solidFill>
                            <a:srgbClr val="000000"/>
                          </a:solidFill>
                          <a:effectLst/>
                          <a:uFill>
                            <a:solidFill>
                              <a:srgbClr val="0000FF"/>
                            </a:solidFill>
                          </a:uFill>
                          <a:latin typeface="Arial Unicode MS" pitchFamily="50" charset="-127"/>
                          <a:ea typeface="Arial Unicode MS" pitchFamily="50" charset="-127"/>
                          <a:cs typeface="Arial Unicode MS" pitchFamily="50" charset="-127"/>
                          <a:hlinkClick r:id="rId5"/>
                        </a:rPr>
                        <a:t>http://namhaeancup.co.kr/guide/arrange.php?tap=2</a:t>
                      </a:r>
                      <a:endParaRPr lang="ko-KR" altLang="en-US" sz="1000" kern="0" spc="-30" dirty="0">
                        <a:solidFill>
                          <a:srgbClr val="000000"/>
                        </a:solidFill>
                        <a:effectLst/>
                        <a:latin typeface="Arial Unicode MS" pitchFamily="50" charset="-127"/>
                        <a:ea typeface="Arial Unicode MS" pitchFamily="50" charset="-127"/>
                        <a:cs typeface="Arial Unicode MS" pitchFamily="50" charset="-127"/>
                      </a:endParaRPr>
                    </a:p>
                    <a:p>
                      <a:pPr marL="0" marR="0" indent="0" algn="l" fontAlgn="base" latinLnBrk="0">
                        <a:lnSpc>
                          <a:spcPct val="140000"/>
                        </a:lnSpc>
                        <a:spcBef>
                          <a:spcPts val="0"/>
                        </a:spcBef>
                        <a:spcAft>
                          <a:spcPts val="0"/>
                        </a:spcAft>
                        <a:tabLst>
                          <a:tab pos="431800" algn="l"/>
                        </a:tabLst>
                      </a:pPr>
                      <a:r>
                        <a:rPr lang="en-US" altLang="ko-KR" sz="1000" b="1" kern="0" spc="-30" dirty="0">
                          <a:solidFill>
                            <a:srgbClr val="000000"/>
                          </a:solidFill>
                          <a:effectLst/>
                          <a:latin typeface="Arial Unicode MS" pitchFamily="50" charset="-127"/>
                          <a:ea typeface="Arial Unicode MS" pitchFamily="50" charset="-127"/>
                          <a:cs typeface="Arial Unicode MS" pitchFamily="50" charset="-127"/>
                        </a:rPr>
                        <a:t>34°49'46.2"N 128°26'13.4"E</a:t>
                      </a:r>
                      <a:endParaRPr lang="ko-KR" altLang="en-US" sz="1000" kern="0" spc="0" dirty="0">
                        <a:solidFill>
                          <a:srgbClr val="000000"/>
                        </a:solidFill>
                        <a:effectLst/>
                        <a:latin typeface="Arial Unicode MS" pitchFamily="50" charset="-127"/>
                        <a:ea typeface="Arial Unicode MS" pitchFamily="50" charset="-127"/>
                        <a:cs typeface="Arial Unicode MS" pitchFamily="50" charset="-127"/>
                      </a:endParaRPr>
                    </a:p>
                  </a:txBody>
                  <a:tcPr marL="47310" marR="47310" marT="13080" marB="1308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latinLnBrk="1"/>
                      <a:endParaRPr lang="ko-KR" altLang="en-US" dirty="0"/>
                    </a:p>
                  </a:txBody>
                  <a:tcPr marL="47310" marR="47310" marT="13080" marB="1308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11089133"/>
                  </a:ext>
                </a:extLst>
              </a:tr>
              <a:tr h="2392471">
                <a:tc vMerge="1">
                  <a:txBody>
                    <a:bodyPr/>
                    <a:lstStyle/>
                    <a:p>
                      <a:pPr latinLnBrk="1"/>
                      <a:endParaRPr lang="ko-KR" altLang="en-US"/>
                    </a:p>
                  </a:txBody>
                  <a:tcPr/>
                </a:tc>
                <a:tc>
                  <a:txBody>
                    <a:bodyPr/>
                    <a:lstStyle/>
                    <a:p>
                      <a:pPr marL="0" marR="0" indent="0" algn="just" fontAlgn="base" latinLnBrk="1">
                        <a:lnSpc>
                          <a:spcPct val="140000"/>
                        </a:lnSpc>
                        <a:spcBef>
                          <a:spcPts val="0"/>
                        </a:spcBef>
                        <a:spcAft>
                          <a:spcPts val="0"/>
                        </a:spcAft>
                      </a:pPr>
                      <a:r>
                        <a:rPr lang="ko-KR" altLang="en-US" sz="1000" b="1" kern="0" spc="-30" dirty="0">
                          <a:solidFill>
                            <a:srgbClr val="000000"/>
                          </a:solidFill>
                          <a:effectLst/>
                          <a:latin typeface="Arial Unicode MS" pitchFamily="50" charset="-127"/>
                          <a:ea typeface="Arial Unicode MS" pitchFamily="50" charset="-127"/>
                          <a:cs typeface="Arial Unicode MS" pitchFamily="50" charset="-127"/>
                        </a:rPr>
                        <a:t>부산  </a:t>
                      </a:r>
                      <a:r>
                        <a:rPr lang="en-US" altLang="ko-KR" sz="1000" b="1" kern="0" spc="-30" dirty="0">
                          <a:solidFill>
                            <a:srgbClr val="000000"/>
                          </a:solidFill>
                          <a:effectLst/>
                          <a:latin typeface="Arial Unicode MS" pitchFamily="50" charset="-127"/>
                          <a:ea typeface="Arial Unicode MS" pitchFamily="50" charset="-127"/>
                          <a:cs typeface="Arial Unicode MS" pitchFamily="50" charset="-127"/>
                        </a:rPr>
                        <a:t>BUSAN</a:t>
                      </a:r>
                      <a:endParaRPr lang="ko-KR" altLang="en-US" sz="1000" kern="0" spc="0" dirty="0">
                        <a:solidFill>
                          <a:srgbClr val="000000"/>
                        </a:solidFill>
                        <a:effectLst/>
                        <a:latin typeface="Arial Unicode MS" pitchFamily="50" charset="-127"/>
                        <a:ea typeface="Arial Unicode MS" pitchFamily="50" charset="-127"/>
                        <a:cs typeface="Arial Unicode MS" pitchFamily="50" charset="-127"/>
                      </a:endParaRPr>
                    </a:p>
                    <a:p>
                      <a:pPr marL="0" marR="0" indent="0" algn="just" fontAlgn="base" latinLnBrk="1">
                        <a:lnSpc>
                          <a:spcPct val="140000"/>
                        </a:lnSpc>
                        <a:spcBef>
                          <a:spcPts val="0"/>
                        </a:spcBef>
                        <a:spcAft>
                          <a:spcPts val="0"/>
                        </a:spcAft>
                      </a:pPr>
                      <a:r>
                        <a:rPr lang="en-US" altLang="ko-KR" sz="1000" b="1" kern="0" spc="-30" dirty="0">
                          <a:solidFill>
                            <a:srgbClr val="000000"/>
                          </a:solidFill>
                          <a:effectLst/>
                          <a:latin typeface="Arial Unicode MS" pitchFamily="50" charset="-127"/>
                          <a:ea typeface="Arial Unicode MS" pitchFamily="50" charset="-127"/>
                          <a:cs typeface="Arial Unicode MS" pitchFamily="50" charset="-127"/>
                        </a:rPr>
                        <a:t>SUYEONGMAN YACHT MARINA / </a:t>
                      </a:r>
                      <a:r>
                        <a:rPr lang="ko-KR" altLang="en-US" sz="1000" b="1" kern="0" spc="-30" dirty="0" err="1">
                          <a:solidFill>
                            <a:srgbClr val="000000"/>
                          </a:solidFill>
                          <a:effectLst/>
                          <a:latin typeface="Arial Unicode MS" pitchFamily="50" charset="-127"/>
                          <a:ea typeface="Arial Unicode MS" pitchFamily="50" charset="-127"/>
                          <a:cs typeface="Arial Unicode MS" pitchFamily="50" charset="-127"/>
                        </a:rPr>
                        <a:t>수영만요트경기장</a:t>
                      </a:r>
                      <a:endParaRPr lang="ko-KR" altLang="en-US" sz="1000" kern="0" spc="0" dirty="0">
                        <a:solidFill>
                          <a:srgbClr val="000000"/>
                        </a:solidFill>
                        <a:effectLst/>
                        <a:latin typeface="Arial Unicode MS" pitchFamily="50" charset="-127"/>
                        <a:ea typeface="Arial Unicode MS" pitchFamily="50" charset="-127"/>
                        <a:cs typeface="Arial Unicode MS" pitchFamily="50" charset="-127"/>
                      </a:endParaRPr>
                    </a:p>
                    <a:p>
                      <a:pPr marL="0" marR="0" indent="0" algn="just" fontAlgn="base" latinLnBrk="1">
                        <a:lnSpc>
                          <a:spcPct val="140000"/>
                        </a:lnSpc>
                        <a:spcBef>
                          <a:spcPts val="0"/>
                        </a:spcBef>
                        <a:spcAft>
                          <a:spcPts val="0"/>
                        </a:spcAft>
                      </a:pPr>
                      <a:r>
                        <a:rPr lang="en-US" altLang="ko-KR" sz="1000" kern="0" spc="-30" dirty="0">
                          <a:solidFill>
                            <a:srgbClr val="000000"/>
                          </a:solidFill>
                          <a:effectLst/>
                          <a:latin typeface="Arial Unicode MS" pitchFamily="50" charset="-127"/>
                          <a:ea typeface="Arial Unicode MS" pitchFamily="50" charset="-127"/>
                          <a:cs typeface="Arial Unicode MS" pitchFamily="50" charset="-127"/>
                        </a:rPr>
                        <a:t>Busan Sailing Federation Center / </a:t>
                      </a:r>
                      <a:r>
                        <a:rPr lang="ko-KR" altLang="en-US" sz="1000" kern="0" spc="-30" dirty="0" err="1">
                          <a:solidFill>
                            <a:srgbClr val="000000"/>
                          </a:solidFill>
                          <a:effectLst/>
                          <a:latin typeface="Arial Unicode MS" pitchFamily="50" charset="-127"/>
                          <a:ea typeface="Arial Unicode MS" pitchFamily="50" charset="-127"/>
                          <a:cs typeface="Arial Unicode MS" pitchFamily="50" charset="-127"/>
                        </a:rPr>
                        <a:t>부산시요트협회</a:t>
                      </a:r>
                      <a:endParaRPr lang="ko-KR" altLang="en-US" sz="1000" kern="0" spc="0" dirty="0">
                        <a:solidFill>
                          <a:srgbClr val="000000"/>
                        </a:solidFill>
                        <a:effectLst/>
                        <a:latin typeface="Arial Unicode MS" pitchFamily="50" charset="-127"/>
                        <a:ea typeface="Arial Unicode MS" pitchFamily="50" charset="-127"/>
                        <a:cs typeface="Arial Unicode MS" pitchFamily="50" charset="-127"/>
                      </a:endParaRPr>
                    </a:p>
                    <a:p>
                      <a:pPr marL="444500" marR="0" indent="-444500" algn="just" fontAlgn="base" latinLnBrk="1">
                        <a:lnSpc>
                          <a:spcPct val="140000"/>
                        </a:lnSpc>
                        <a:spcBef>
                          <a:spcPts val="0"/>
                        </a:spcBef>
                        <a:spcAft>
                          <a:spcPts val="0"/>
                        </a:spcAft>
                        <a:tabLst>
                          <a:tab pos="431800" algn="l"/>
                        </a:tabLst>
                      </a:pPr>
                      <a:r>
                        <a:rPr lang="ko-KR" altLang="en-US" sz="1000" kern="0" spc="-30" dirty="0">
                          <a:solidFill>
                            <a:srgbClr val="000000"/>
                          </a:solidFill>
                          <a:effectLst/>
                          <a:latin typeface="Arial Unicode MS" pitchFamily="50" charset="-127"/>
                          <a:ea typeface="Arial Unicode MS" pitchFamily="50" charset="-127"/>
                          <a:cs typeface="Arial Unicode MS" pitchFamily="50" charset="-127"/>
                        </a:rPr>
                        <a:t>부산 해운대구 </a:t>
                      </a:r>
                      <a:r>
                        <a:rPr lang="ko-KR" altLang="en-US" sz="1000" kern="0" spc="-30" dirty="0" err="1">
                          <a:solidFill>
                            <a:srgbClr val="000000"/>
                          </a:solidFill>
                          <a:effectLst/>
                          <a:latin typeface="Arial Unicode MS" pitchFamily="50" charset="-127"/>
                          <a:ea typeface="Arial Unicode MS" pitchFamily="50" charset="-127"/>
                          <a:cs typeface="Arial Unicode MS" pitchFamily="50" charset="-127"/>
                        </a:rPr>
                        <a:t>해운대해변로</a:t>
                      </a:r>
                      <a:r>
                        <a:rPr lang="ko-KR" altLang="en-US" sz="1000" kern="0" spc="-30" dirty="0">
                          <a:solidFill>
                            <a:srgbClr val="000000"/>
                          </a:solidFill>
                          <a:effectLst/>
                          <a:latin typeface="Arial Unicode MS" pitchFamily="50" charset="-127"/>
                          <a:ea typeface="Arial Unicode MS" pitchFamily="50" charset="-127"/>
                          <a:cs typeface="Arial Unicode MS" pitchFamily="50" charset="-127"/>
                        </a:rPr>
                        <a:t> </a:t>
                      </a:r>
                      <a:r>
                        <a:rPr lang="en-US" altLang="ko-KR" sz="1000" kern="0" spc="-30" dirty="0">
                          <a:solidFill>
                            <a:srgbClr val="000000"/>
                          </a:solidFill>
                          <a:effectLst/>
                          <a:latin typeface="Arial Unicode MS" pitchFamily="50" charset="-127"/>
                          <a:ea typeface="Arial Unicode MS" pitchFamily="50" charset="-127"/>
                          <a:cs typeface="Arial Unicode MS" pitchFamily="50" charset="-127"/>
                        </a:rPr>
                        <a:t>84</a:t>
                      </a:r>
                      <a:endParaRPr lang="ko-KR" altLang="en-US" sz="1000" kern="0" spc="0" dirty="0">
                        <a:solidFill>
                          <a:srgbClr val="000000"/>
                        </a:solidFill>
                        <a:effectLst/>
                        <a:latin typeface="Arial Unicode MS" pitchFamily="50" charset="-127"/>
                        <a:ea typeface="Arial Unicode MS" pitchFamily="50" charset="-127"/>
                        <a:cs typeface="Arial Unicode MS" pitchFamily="50" charset="-127"/>
                      </a:endParaRPr>
                    </a:p>
                    <a:p>
                      <a:pPr marL="444500" marR="0" indent="-444500" algn="just" fontAlgn="base" latinLnBrk="1">
                        <a:lnSpc>
                          <a:spcPct val="140000"/>
                        </a:lnSpc>
                        <a:spcBef>
                          <a:spcPts val="0"/>
                        </a:spcBef>
                        <a:spcAft>
                          <a:spcPts val="0"/>
                        </a:spcAft>
                        <a:tabLst>
                          <a:tab pos="431800" algn="l"/>
                        </a:tabLst>
                      </a:pPr>
                      <a:r>
                        <a:rPr lang="en-US" altLang="ko-KR" sz="1000" u="sng" kern="0" spc="-30" dirty="0">
                          <a:solidFill>
                            <a:srgbClr val="000000"/>
                          </a:solidFill>
                          <a:effectLst/>
                          <a:uFill>
                            <a:solidFill>
                              <a:srgbClr val="800080"/>
                            </a:solidFill>
                          </a:uFill>
                          <a:latin typeface="Arial Unicode MS" pitchFamily="50" charset="-127"/>
                          <a:ea typeface="Arial Unicode MS" pitchFamily="50" charset="-127"/>
                          <a:cs typeface="Arial Unicode MS" pitchFamily="50" charset="-127"/>
                          <a:hlinkClick r:id="rId4"/>
                        </a:rPr>
                        <a:t>http://namhaeancup.co.kr/company/location.php?tap=1</a:t>
                      </a:r>
                      <a:endParaRPr lang="ko-KR" altLang="en-US" sz="1000" kern="0" spc="-30" dirty="0">
                        <a:solidFill>
                          <a:srgbClr val="000000"/>
                        </a:solidFill>
                        <a:effectLst/>
                        <a:latin typeface="Arial Unicode MS" pitchFamily="50" charset="-127"/>
                        <a:ea typeface="Arial Unicode MS" pitchFamily="50" charset="-127"/>
                        <a:cs typeface="Arial Unicode MS" pitchFamily="50" charset="-127"/>
                      </a:endParaRPr>
                    </a:p>
                    <a:p>
                      <a:pPr marL="444500" marR="0" indent="-444500" algn="just" fontAlgn="base" latinLnBrk="1">
                        <a:lnSpc>
                          <a:spcPct val="140000"/>
                        </a:lnSpc>
                        <a:spcBef>
                          <a:spcPts val="0"/>
                        </a:spcBef>
                        <a:spcAft>
                          <a:spcPts val="0"/>
                        </a:spcAft>
                        <a:tabLst>
                          <a:tab pos="431800" algn="l"/>
                        </a:tabLst>
                      </a:pPr>
                      <a:r>
                        <a:rPr lang="en-US" altLang="ko-KR" sz="1000" kern="0" spc="-30" dirty="0">
                          <a:solidFill>
                            <a:srgbClr val="000000"/>
                          </a:solidFill>
                          <a:effectLst/>
                          <a:latin typeface="Arial Unicode MS" pitchFamily="50" charset="-127"/>
                          <a:ea typeface="Arial Unicode MS" pitchFamily="50" charset="-127"/>
                          <a:cs typeface="Arial Unicode MS" pitchFamily="50" charset="-127"/>
                        </a:rPr>
                        <a:t>Berthing Area : Busan Sailing Federation</a:t>
                      </a:r>
                      <a:endParaRPr lang="ko-KR" altLang="en-US" sz="1000" kern="0" spc="0" dirty="0">
                        <a:solidFill>
                          <a:srgbClr val="000000"/>
                        </a:solidFill>
                        <a:effectLst/>
                        <a:latin typeface="Arial Unicode MS" pitchFamily="50" charset="-127"/>
                        <a:ea typeface="Arial Unicode MS" pitchFamily="50" charset="-127"/>
                        <a:cs typeface="Arial Unicode MS" pitchFamily="50" charset="-127"/>
                      </a:endParaRPr>
                    </a:p>
                    <a:p>
                      <a:pPr marL="444500" marR="0" indent="-444500" algn="just" fontAlgn="base" latinLnBrk="1">
                        <a:lnSpc>
                          <a:spcPct val="140000"/>
                        </a:lnSpc>
                        <a:spcBef>
                          <a:spcPts val="0"/>
                        </a:spcBef>
                        <a:spcAft>
                          <a:spcPts val="0"/>
                        </a:spcAft>
                        <a:tabLst>
                          <a:tab pos="431800" algn="l"/>
                        </a:tabLst>
                      </a:pPr>
                      <a:r>
                        <a:rPr lang="ko-KR" altLang="en-US" sz="1000" kern="0" spc="-30" dirty="0">
                          <a:solidFill>
                            <a:srgbClr val="000000"/>
                          </a:solidFill>
                          <a:effectLst/>
                          <a:latin typeface="Arial Unicode MS" pitchFamily="50" charset="-127"/>
                          <a:ea typeface="Arial Unicode MS" pitchFamily="50" charset="-127"/>
                          <a:cs typeface="Arial Unicode MS" pitchFamily="50" charset="-127"/>
                        </a:rPr>
                        <a:t>참가보트 계류선석</a:t>
                      </a:r>
                      <a:r>
                        <a:rPr lang="en-US" altLang="ko-KR" sz="1000" kern="0" spc="-30" dirty="0">
                          <a:solidFill>
                            <a:srgbClr val="000000"/>
                          </a:solidFill>
                          <a:effectLst/>
                          <a:latin typeface="Arial Unicode MS" pitchFamily="50" charset="-127"/>
                          <a:ea typeface="Arial Unicode MS" pitchFamily="50" charset="-127"/>
                          <a:cs typeface="Arial Unicode MS" pitchFamily="50" charset="-127"/>
                        </a:rPr>
                        <a:t>: </a:t>
                      </a:r>
                      <a:r>
                        <a:rPr lang="ko-KR" altLang="en-US" sz="1000" kern="0" spc="-30" dirty="0" err="1">
                          <a:solidFill>
                            <a:srgbClr val="000000"/>
                          </a:solidFill>
                          <a:effectLst/>
                          <a:latin typeface="Arial Unicode MS" pitchFamily="50" charset="-127"/>
                          <a:ea typeface="Arial Unicode MS" pitchFamily="50" charset="-127"/>
                          <a:cs typeface="Arial Unicode MS" pitchFamily="50" charset="-127"/>
                        </a:rPr>
                        <a:t>부산요트협회</a:t>
                      </a:r>
                      <a:r>
                        <a:rPr lang="ko-KR" altLang="en-US" sz="1000" kern="0" spc="-30" dirty="0">
                          <a:solidFill>
                            <a:srgbClr val="000000"/>
                          </a:solidFill>
                          <a:effectLst/>
                          <a:latin typeface="Arial Unicode MS" pitchFamily="50" charset="-127"/>
                          <a:ea typeface="Arial Unicode MS" pitchFamily="50" charset="-127"/>
                          <a:cs typeface="Arial Unicode MS" pitchFamily="50" charset="-127"/>
                        </a:rPr>
                        <a:t> 앞 </a:t>
                      </a:r>
                      <a:r>
                        <a:rPr lang="ko-KR" altLang="en-US" sz="1000" kern="0" spc="-30" dirty="0" err="1">
                          <a:solidFill>
                            <a:srgbClr val="000000"/>
                          </a:solidFill>
                          <a:effectLst/>
                          <a:latin typeface="Arial Unicode MS" pitchFamily="50" charset="-127"/>
                          <a:ea typeface="Arial Unicode MS" pitchFamily="50" charset="-127"/>
                          <a:cs typeface="Arial Unicode MS" pitchFamily="50" charset="-127"/>
                        </a:rPr>
                        <a:t>임시폰툰</a:t>
                      </a:r>
                      <a:endParaRPr lang="ko-KR" altLang="en-US" sz="1000" kern="0" spc="0" dirty="0">
                        <a:solidFill>
                          <a:srgbClr val="000000"/>
                        </a:solidFill>
                        <a:effectLst/>
                        <a:latin typeface="Arial Unicode MS" pitchFamily="50" charset="-127"/>
                        <a:ea typeface="Arial Unicode MS" pitchFamily="50" charset="-127"/>
                        <a:cs typeface="Arial Unicode MS" pitchFamily="50" charset="-127"/>
                      </a:endParaRPr>
                    </a:p>
                    <a:p>
                      <a:pPr marL="444500" marR="0" indent="-444500" algn="just" fontAlgn="base" latinLnBrk="1">
                        <a:lnSpc>
                          <a:spcPct val="140000"/>
                        </a:lnSpc>
                        <a:spcBef>
                          <a:spcPts val="0"/>
                        </a:spcBef>
                        <a:spcAft>
                          <a:spcPts val="0"/>
                        </a:spcAft>
                        <a:tabLst>
                          <a:tab pos="431800" algn="l"/>
                        </a:tabLst>
                      </a:pPr>
                      <a:r>
                        <a:rPr lang="en-US" altLang="ko-KR" sz="1000" u="sng" kern="0" spc="-30" dirty="0">
                          <a:solidFill>
                            <a:srgbClr val="000000"/>
                          </a:solidFill>
                          <a:effectLst/>
                          <a:uFill>
                            <a:solidFill>
                              <a:srgbClr val="800080"/>
                            </a:solidFill>
                          </a:uFill>
                          <a:latin typeface="Arial Unicode MS" pitchFamily="50" charset="-127"/>
                          <a:ea typeface="Arial Unicode MS" pitchFamily="50" charset="-127"/>
                          <a:cs typeface="Arial Unicode MS" pitchFamily="50" charset="-127"/>
                          <a:hlinkClick r:id="rId6"/>
                        </a:rPr>
                        <a:t>http://namhaeancup.co.kr/guide/arrange.php?tap=1</a:t>
                      </a:r>
                      <a:endParaRPr lang="ko-KR" altLang="en-US" sz="1000" kern="0" spc="-30" dirty="0">
                        <a:solidFill>
                          <a:srgbClr val="000000"/>
                        </a:solidFill>
                        <a:effectLst/>
                        <a:latin typeface="Arial Unicode MS" pitchFamily="50" charset="-127"/>
                        <a:ea typeface="Arial Unicode MS" pitchFamily="50" charset="-127"/>
                        <a:cs typeface="Arial Unicode MS" pitchFamily="50" charset="-127"/>
                      </a:endParaRPr>
                    </a:p>
                    <a:p>
                      <a:pPr marL="444500" marR="0" indent="-444500" algn="just" fontAlgn="base" latinLnBrk="1">
                        <a:lnSpc>
                          <a:spcPct val="140000"/>
                        </a:lnSpc>
                        <a:spcBef>
                          <a:spcPts val="0"/>
                        </a:spcBef>
                        <a:spcAft>
                          <a:spcPts val="0"/>
                        </a:spcAft>
                        <a:tabLst>
                          <a:tab pos="431800" algn="l"/>
                        </a:tabLst>
                      </a:pPr>
                      <a:r>
                        <a:rPr lang="en-US" altLang="ko-KR" sz="1000" b="1" kern="0" spc="-30" dirty="0">
                          <a:solidFill>
                            <a:srgbClr val="000000"/>
                          </a:solidFill>
                          <a:effectLst/>
                          <a:latin typeface="Arial Unicode MS" pitchFamily="50" charset="-127"/>
                          <a:ea typeface="Arial Unicode MS" pitchFamily="50" charset="-127"/>
                          <a:cs typeface="Arial Unicode MS" pitchFamily="50" charset="-127"/>
                        </a:rPr>
                        <a:t>35°09'27.0"N 129°08'21.7"E</a:t>
                      </a:r>
                      <a:endParaRPr lang="ko-KR" altLang="en-US" dirty="0">
                        <a:latin typeface="Arial Unicode MS" pitchFamily="50" charset="-127"/>
                        <a:ea typeface="Arial Unicode MS" pitchFamily="50" charset="-127"/>
                        <a:cs typeface="Arial Unicode MS" pitchFamily="50" charset="-127"/>
                      </a:endParaRPr>
                    </a:p>
                  </a:txBody>
                  <a:tcPr marL="47310" marR="47310" marT="13080" marB="1308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60000"/>
                        </a:lnSpc>
                        <a:spcBef>
                          <a:spcPts val="0"/>
                        </a:spcBef>
                        <a:spcAft>
                          <a:spcPts val="0"/>
                        </a:spcAft>
                      </a:pPr>
                      <a:endParaRPr lang="ko-KR" altLang="en-US" sz="700" kern="0" spc="0" dirty="0">
                        <a:solidFill>
                          <a:srgbClr val="000000"/>
                        </a:solidFill>
                        <a:effectLst/>
                        <a:latin typeface="함초롬바탕" panose="02030604000101010101" pitchFamily="18" charset="-127"/>
                      </a:endParaRPr>
                    </a:p>
                  </a:txBody>
                  <a:tcPr marL="47310" marR="47310" marT="13080" marB="1308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74396230"/>
                  </a:ext>
                </a:extLst>
              </a:tr>
            </a:tbl>
          </a:graphicData>
        </a:graphic>
      </p:graphicFrame>
      <p:pic>
        <p:nvPicPr>
          <p:cNvPr id="2049" name="_x375990832">
            <a:extLst>
              <a:ext uri="{FF2B5EF4-FFF2-40B4-BE49-F238E27FC236}">
                <a16:creationId xmlns="" xmlns:a16="http://schemas.microsoft.com/office/drawing/2014/main" id="{322F6840-E750-4621-8778-080BBE0F72F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14901" y="6896100"/>
            <a:ext cx="2145306" cy="231648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6">
            <a:extLst>
              <a:ext uri="{FF2B5EF4-FFF2-40B4-BE49-F238E27FC236}">
                <a16:creationId xmlns="" xmlns:a16="http://schemas.microsoft.com/office/drawing/2014/main" id="{04E6F27B-20D1-43FF-9D30-7B2B7D64569F}"/>
              </a:ext>
            </a:extLst>
          </p:cNvPr>
          <p:cNvSpPr>
            <a:spLocks noChangeArrowheads="1"/>
          </p:cNvSpPr>
          <p:nvPr/>
        </p:nvSpPr>
        <p:spPr bwMode="auto">
          <a:xfrm>
            <a:off x="470661" y="663247"/>
            <a:ext cx="330917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31800" algn="l"/>
              </a:tabLst>
              <a:defRPr>
                <a:solidFill>
                  <a:schemeClr val="tx1"/>
                </a:solidFill>
                <a:latin typeface="Arial" panose="020B0604020202020204" pitchFamily="34" charset="0"/>
              </a:defRPr>
            </a:lvl1pPr>
            <a:lvl2pPr eaLnBrk="0" fontAlgn="base" hangingPunct="0">
              <a:spcBef>
                <a:spcPct val="0"/>
              </a:spcBef>
              <a:spcAft>
                <a:spcPct val="0"/>
              </a:spcAft>
              <a:tabLst>
                <a:tab pos="431800" algn="l"/>
              </a:tabLst>
              <a:defRPr>
                <a:solidFill>
                  <a:schemeClr val="tx1"/>
                </a:solidFill>
                <a:latin typeface="Arial" panose="020B0604020202020204" pitchFamily="34" charset="0"/>
              </a:defRPr>
            </a:lvl2pPr>
            <a:lvl3pPr eaLnBrk="0" fontAlgn="base" hangingPunct="0">
              <a:spcBef>
                <a:spcPct val="0"/>
              </a:spcBef>
              <a:spcAft>
                <a:spcPct val="0"/>
              </a:spcAft>
              <a:tabLst>
                <a:tab pos="431800" algn="l"/>
              </a:tabLst>
              <a:defRPr>
                <a:solidFill>
                  <a:schemeClr val="tx1"/>
                </a:solidFill>
                <a:latin typeface="Arial" panose="020B0604020202020204" pitchFamily="34" charset="0"/>
              </a:defRPr>
            </a:lvl3pPr>
            <a:lvl4pPr eaLnBrk="0" fontAlgn="base" hangingPunct="0">
              <a:spcBef>
                <a:spcPct val="0"/>
              </a:spcBef>
              <a:spcAft>
                <a:spcPct val="0"/>
              </a:spcAft>
              <a:tabLst>
                <a:tab pos="431800" algn="l"/>
              </a:tabLst>
              <a:defRPr>
                <a:solidFill>
                  <a:schemeClr val="tx1"/>
                </a:solidFill>
                <a:latin typeface="Arial" panose="020B0604020202020204" pitchFamily="34" charset="0"/>
              </a:defRPr>
            </a:lvl4pPr>
            <a:lvl5pPr eaLnBrk="0" fontAlgn="base" hangingPunct="0">
              <a:spcBef>
                <a:spcPct val="0"/>
              </a:spcBef>
              <a:spcAft>
                <a:spcPct val="0"/>
              </a:spcAft>
              <a:tabLst>
                <a:tab pos="431800" algn="l"/>
              </a:tabLst>
              <a:defRPr>
                <a:solidFill>
                  <a:schemeClr val="tx1"/>
                </a:solidFill>
                <a:latin typeface="Arial" panose="020B0604020202020204" pitchFamily="34" charset="0"/>
              </a:defRPr>
            </a:lvl5pPr>
            <a:lvl6pPr eaLnBrk="0" fontAlgn="base" hangingPunct="0">
              <a:spcBef>
                <a:spcPct val="0"/>
              </a:spcBef>
              <a:spcAft>
                <a:spcPct val="0"/>
              </a:spcAft>
              <a:tabLst>
                <a:tab pos="431800" algn="l"/>
              </a:tabLst>
              <a:defRPr>
                <a:solidFill>
                  <a:schemeClr val="tx1"/>
                </a:solidFill>
                <a:latin typeface="Arial" panose="020B0604020202020204" pitchFamily="34" charset="0"/>
              </a:defRPr>
            </a:lvl6pPr>
            <a:lvl7pPr eaLnBrk="0" fontAlgn="base" hangingPunct="0">
              <a:spcBef>
                <a:spcPct val="0"/>
              </a:spcBef>
              <a:spcAft>
                <a:spcPct val="0"/>
              </a:spcAft>
              <a:tabLst>
                <a:tab pos="431800" algn="l"/>
              </a:tabLst>
              <a:defRPr>
                <a:solidFill>
                  <a:schemeClr val="tx1"/>
                </a:solidFill>
                <a:latin typeface="Arial" panose="020B0604020202020204" pitchFamily="34" charset="0"/>
              </a:defRPr>
            </a:lvl7pPr>
            <a:lvl8pPr eaLnBrk="0" fontAlgn="base" hangingPunct="0">
              <a:spcBef>
                <a:spcPct val="0"/>
              </a:spcBef>
              <a:spcAft>
                <a:spcPct val="0"/>
              </a:spcAft>
              <a:tabLst>
                <a:tab pos="431800" algn="l"/>
              </a:tabLst>
              <a:defRPr>
                <a:solidFill>
                  <a:schemeClr val="tx1"/>
                </a:solidFill>
                <a:latin typeface="Arial" panose="020B0604020202020204" pitchFamily="34" charset="0"/>
              </a:defRPr>
            </a:lvl8pPr>
            <a:lvl9pPr eaLnBrk="0" fontAlgn="base" hangingPunct="0">
              <a:spcBef>
                <a:spcPct val="0"/>
              </a:spcBef>
              <a:spcAft>
                <a:spcPct val="0"/>
              </a:spcAft>
              <a:tabLst>
                <a:tab pos="431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31800" algn="l"/>
              </a:tabLst>
            </a:pPr>
            <a:r>
              <a:rPr kumimoji="0" lang="en-US" altLang="ko-KR" sz="1500" b="1" i="0" u="none" strike="noStrike" cap="none" normalizeH="0" baseline="0" dirty="0">
                <a:ln>
                  <a:noFill/>
                </a:ln>
                <a:solidFill>
                  <a:srgbClr val="000000"/>
                </a:solidFill>
                <a:effectLst/>
                <a:ea typeface="맑은 고딕" panose="020B0503020000020004" pitchFamily="50" charset="-127"/>
                <a:cs typeface="Arial" panose="020B0604020202020204" pitchFamily="34" charset="0"/>
              </a:rPr>
              <a:t>[ATTACHMENT 2] </a:t>
            </a:r>
            <a:r>
              <a:rPr kumimoji="0" lang="en-US" altLang="ko-KR" sz="1400" b="1" i="0" u="none" strike="noStrike" cap="none" normalizeH="0" baseline="0" dirty="0">
                <a:ln>
                  <a:noFill/>
                </a:ln>
                <a:solidFill>
                  <a:srgbClr val="000000"/>
                </a:solidFill>
                <a:effectLst/>
                <a:ea typeface="맑은 고딕" panose="020B0503020000020004" pitchFamily="50" charset="-127"/>
                <a:cs typeface="Arial" panose="020B0604020202020204" pitchFamily="34" charset="0"/>
              </a:rPr>
              <a:t>VENUE </a:t>
            </a:r>
            <a:r>
              <a:rPr kumimoji="0" lang="en-US" altLang="ko-KR" sz="1200" b="1" i="0" u="none" strike="noStrike" cap="none" normalizeH="0" baseline="0" dirty="0">
                <a:ln>
                  <a:noFill/>
                </a:ln>
                <a:solidFill>
                  <a:srgbClr val="000000"/>
                </a:solidFill>
                <a:effectLst/>
                <a:ea typeface="맑은 고딕" panose="020B0503020000020004" pitchFamily="50" charset="-127"/>
                <a:cs typeface="Arial" panose="020B0604020202020204" pitchFamily="34" charset="0"/>
              </a:rPr>
              <a:t>/ </a:t>
            </a:r>
            <a:r>
              <a:rPr kumimoji="0" lang="ko-KR" altLang="en-US" sz="1400" b="1" i="0" u="none" strike="noStrike" cap="none" normalizeH="0" baseline="0" dirty="0">
                <a:ln>
                  <a:noFill/>
                </a:ln>
                <a:solidFill>
                  <a:srgbClr val="000000"/>
                </a:solidFill>
                <a:effectLst/>
                <a:ea typeface="맑은 고딕" panose="020B0503020000020004" pitchFamily="50" charset="-127"/>
                <a:cs typeface="Arial" panose="020B0604020202020204" pitchFamily="34" charset="0"/>
              </a:rPr>
              <a:t>대회장소</a:t>
            </a:r>
            <a:endParaRPr kumimoji="0" lang="ko-KR" altLang="en-US" sz="4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31800" algn="l"/>
              </a:tabLst>
            </a:pPr>
            <a:endParaRPr kumimoji="0" lang="ko-KR" altLang="en-US" sz="1800" b="0" i="0" u="none" strike="noStrike" cap="none" normalizeH="0" baseline="0" dirty="0">
              <a:ln>
                <a:noFill/>
              </a:ln>
              <a:solidFill>
                <a:schemeClr val="tx1"/>
              </a:solidFill>
              <a:effectLst/>
              <a:cs typeface="Arial" panose="020B0604020202020204" pitchFamily="34" charset="0"/>
            </a:endParaRPr>
          </a:p>
        </p:txBody>
      </p:sp>
      <p:sp>
        <p:nvSpPr>
          <p:cNvPr id="4" name="Rectangle 7">
            <a:extLst>
              <a:ext uri="{FF2B5EF4-FFF2-40B4-BE49-F238E27FC236}">
                <a16:creationId xmlns="" xmlns:a16="http://schemas.microsoft.com/office/drawing/2014/main" id="{7EA0565E-390A-48B9-A675-4C6AA459EBDE}"/>
              </a:ext>
            </a:extLst>
          </p:cNvPr>
          <p:cNvSpPr>
            <a:spLocks noChangeArrowheads="1"/>
          </p:cNvSpPr>
          <p:nvPr/>
        </p:nvSpPr>
        <p:spPr bwMode="auto">
          <a:xfrm>
            <a:off x="519113" y="33872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latin typeface="Arial" panose="020B0604020202020204" pitchFamily="34" charset="0"/>
              <a:cs typeface="Arial" panose="020B0604020202020204" pitchFamily="34" charset="0"/>
            </a:endParaRPr>
          </a:p>
        </p:txBody>
      </p:sp>
      <p:sp>
        <p:nvSpPr>
          <p:cNvPr id="10" name="TextBox 9">
            <a:extLst>
              <a:ext uri="{FF2B5EF4-FFF2-40B4-BE49-F238E27FC236}">
                <a16:creationId xmlns="" xmlns:a16="http://schemas.microsoft.com/office/drawing/2014/main" id="{6D998085-6D7B-4B6F-9DD9-67291D4ECEAC}"/>
              </a:ext>
            </a:extLst>
          </p:cNvPr>
          <p:cNvSpPr txBox="1"/>
          <p:nvPr/>
        </p:nvSpPr>
        <p:spPr>
          <a:xfrm>
            <a:off x="2138082" y="171331"/>
            <a:ext cx="3711389" cy="369332"/>
          </a:xfrm>
          <a:prstGeom prst="rect">
            <a:avLst/>
          </a:prstGeom>
          <a:noFill/>
        </p:spPr>
        <p:txBody>
          <a:bodyPr wrap="square" rtlCol="0">
            <a:spAutoFit/>
          </a:bodyPr>
          <a:lstStyle/>
          <a:p>
            <a:pPr algn="ctr"/>
            <a:r>
              <a:rPr lang="en-US" altLang="ko-KR" dirty="0">
                <a:solidFill>
                  <a:srgbClr val="0070C0"/>
                </a:solidFill>
                <a:latin typeface="Arial Black" panose="020B0A04020102020204" pitchFamily="34" charset="0"/>
              </a:rPr>
              <a:t>Notice of Race</a:t>
            </a:r>
            <a:endParaRPr lang="ko-KR" altLang="en-US" dirty="0">
              <a:solidFill>
                <a:srgbClr val="0070C0"/>
              </a:solidFill>
              <a:latin typeface="Arial Black" panose="020B0A04020102020204" pitchFamily="34" charset="0"/>
            </a:endParaRPr>
          </a:p>
        </p:txBody>
      </p:sp>
      <p:sp>
        <p:nvSpPr>
          <p:cNvPr id="11" name="TextBox 10">
            <a:extLst>
              <a:ext uri="{FF2B5EF4-FFF2-40B4-BE49-F238E27FC236}">
                <a16:creationId xmlns="" xmlns:a16="http://schemas.microsoft.com/office/drawing/2014/main" id="{31A9D688-655B-4B26-9640-C1DC012B08C5}"/>
              </a:ext>
            </a:extLst>
          </p:cNvPr>
          <p:cNvSpPr txBox="1"/>
          <p:nvPr/>
        </p:nvSpPr>
        <p:spPr>
          <a:xfrm>
            <a:off x="1163984" y="10052397"/>
            <a:ext cx="5647765" cy="215444"/>
          </a:xfrm>
          <a:prstGeom prst="rect">
            <a:avLst/>
          </a:prstGeom>
          <a:noFill/>
        </p:spPr>
        <p:txBody>
          <a:bodyPr wrap="square" rtlCol="0">
            <a:spAutoFit/>
          </a:bodyPr>
          <a:lstStyle/>
          <a:p>
            <a:pPr algn="ctr"/>
            <a:r>
              <a:rPr lang="en-US" altLang="ko-KR" sz="800" dirty="0">
                <a:solidFill>
                  <a:srgbClr val="0070C0"/>
                </a:solidFill>
                <a:latin typeface="Arial Black" panose="020B0A04020102020204" pitchFamily="34" charset="0"/>
              </a:rPr>
              <a:t>KOREA  SOUTHERN  COAST  CUP  2022</a:t>
            </a:r>
            <a:endParaRPr lang="ko-KR" altLang="en-US" sz="800" dirty="0">
              <a:solidFill>
                <a:srgbClr val="0070C0"/>
              </a:solidFill>
              <a:latin typeface="Arial Black" panose="020B0A04020102020204" pitchFamily="34" charset="0"/>
            </a:endParaRPr>
          </a:p>
        </p:txBody>
      </p:sp>
      <p:pic>
        <p:nvPicPr>
          <p:cNvPr id="12" name="_x460816088">
            <a:extLst>
              <a:ext uri="{FF2B5EF4-FFF2-40B4-BE49-F238E27FC236}">
                <a16:creationId xmlns="" xmlns:a16="http://schemas.microsoft.com/office/drawing/2014/main" id="{B33DF584-AA8E-4B91-9212-074CF84E98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14901" y="4526280"/>
            <a:ext cx="2153518" cy="2286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14902" y="1718945"/>
            <a:ext cx="2145306" cy="2693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0789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표 2">
            <a:extLst>
              <a:ext uri="{FF2B5EF4-FFF2-40B4-BE49-F238E27FC236}">
                <a16:creationId xmlns="" xmlns:a16="http://schemas.microsoft.com/office/drawing/2014/main" id="{FDAC4FA4-BDE5-4842-B0C3-E9877276C9BB}"/>
              </a:ext>
            </a:extLst>
          </p:cNvPr>
          <p:cNvGraphicFramePr>
            <a:graphicFrameLocks noGrp="1"/>
          </p:cNvGraphicFramePr>
          <p:nvPr>
            <p:extLst>
              <p:ext uri="{D42A27DB-BD31-4B8C-83A1-F6EECF244321}">
                <p14:modId xmlns:p14="http://schemas.microsoft.com/office/powerpoint/2010/main" val="2531150283"/>
              </p:ext>
            </p:extLst>
          </p:nvPr>
        </p:nvGraphicFramePr>
        <p:xfrm>
          <a:off x="600292" y="1390205"/>
          <a:ext cx="6156071" cy="4637532"/>
        </p:xfrm>
        <a:graphic>
          <a:graphicData uri="http://schemas.openxmlformats.org/drawingml/2006/table">
            <a:tbl>
              <a:tblPr/>
              <a:tblGrid>
                <a:gridCol w="3097276">
                  <a:extLst>
                    <a:ext uri="{9D8B030D-6E8A-4147-A177-3AD203B41FA5}">
                      <a16:colId xmlns="" xmlns:a16="http://schemas.microsoft.com/office/drawing/2014/main" val="4118276752"/>
                    </a:ext>
                  </a:extLst>
                </a:gridCol>
                <a:gridCol w="3058795">
                  <a:extLst>
                    <a:ext uri="{9D8B030D-6E8A-4147-A177-3AD203B41FA5}">
                      <a16:colId xmlns="" xmlns:a16="http://schemas.microsoft.com/office/drawing/2014/main" val="2794762141"/>
                    </a:ext>
                  </a:extLst>
                </a:gridCol>
              </a:tblGrid>
              <a:tr h="4637532">
                <a:tc>
                  <a:txBody>
                    <a:bodyPr/>
                    <a:lstStyle/>
                    <a:p>
                      <a:pPr marL="0" marR="0" indent="0" algn="just" fontAlgn="base" latinLnBrk="1">
                        <a:lnSpc>
                          <a:spcPct val="160000"/>
                        </a:lnSpc>
                        <a:spcBef>
                          <a:spcPts val="0"/>
                        </a:spcBef>
                        <a:spcAft>
                          <a:spcPts val="0"/>
                        </a:spcAft>
                      </a:pPr>
                      <a:endParaRPr lang="ko-KR" altLang="en-US" sz="10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just" fontAlgn="base" latinLnBrk="1">
                        <a:lnSpc>
                          <a:spcPct val="160000"/>
                        </a:lnSpc>
                        <a:spcBef>
                          <a:spcPts val="0"/>
                        </a:spcBef>
                        <a:spcAft>
                          <a:spcPts val="0"/>
                        </a:spcAft>
                      </a:pPr>
                      <a:endParaRPr lang="ko-KR" altLang="en-US" sz="1000" kern="0" spc="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60924675"/>
                  </a:ext>
                </a:extLst>
              </a:tr>
            </a:tbl>
          </a:graphicData>
        </a:graphic>
      </p:graphicFrame>
      <p:sp>
        <p:nvSpPr>
          <p:cNvPr id="4" name="Rectangle 6">
            <a:extLst>
              <a:ext uri="{FF2B5EF4-FFF2-40B4-BE49-F238E27FC236}">
                <a16:creationId xmlns="" xmlns:a16="http://schemas.microsoft.com/office/drawing/2014/main" id="{EA898F1C-0A89-4F8B-BAA3-658BB55A0098}"/>
              </a:ext>
            </a:extLst>
          </p:cNvPr>
          <p:cNvSpPr>
            <a:spLocks noChangeArrowheads="1"/>
          </p:cNvSpPr>
          <p:nvPr/>
        </p:nvSpPr>
        <p:spPr bwMode="auto">
          <a:xfrm>
            <a:off x="480303" y="666373"/>
            <a:ext cx="398724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31800" algn="l"/>
              </a:tabLst>
              <a:defRPr>
                <a:solidFill>
                  <a:schemeClr val="tx1"/>
                </a:solidFill>
                <a:latin typeface="Arial" panose="020B0604020202020204" pitchFamily="34" charset="0"/>
              </a:defRPr>
            </a:lvl1pPr>
            <a:lvl2pPr eaLnBrk="0" fontAlgn="base" hangingPunct="0">
              <a:spcBef>
                <a:spcPct val="0"/>
              </a:spcBef>
              <a:spcAft>
                <a:spcPct val="0"/>
              </a:spcAft>
              <a:tabLst>
                <a:tab pos="431800" algn="l"/>
              </a:tabLst>
              <a:defRPr>
                <a:solidFill>
                  <a:schemeClr val="tx1"/>
                </a:solidFill>
                <a:latin typeface="Arial" panose="020B0604020202020204" pitchFamily="34" charset="0"/>
              </a:defRPr>
            </a:lvl2pPr>
            <a:lvl3pPr eaLnBrk="0" fontAlgn="base" hangingPunct="0">
              <a:spcBef>
                <a:spcPct val="0"/>
              </a:spcBef>
              <a:spcAft>
                <a:spcPct val="0"/>
              </a:spcAft>
              <a:tabLst>
                <a:tab pos="431800" algn="l"/>
              </a:tabLst>
              <a:defRPr>
                <a:solidFill>
                  <a:schemeClr val="tx1"/>
                </a:solidFill>
                <a:latin typeface="Arial" panose="020B0604020202020204" pitchFamily="34" charset="0"/>
              </a:defRPr>
            </a:lvl3pPr>
            <a:lvl4pPr eaLnBrk="0" fontAlgn="base" hangingPunct="0">
              <a:spcBef>
                <a:spcPct val="0"/>
              </a:spcBef>
              <a:spcAft>
                <a:spcPct val="0"/>
              </a:spcAft>
              <a:tabLst>
                <a:tab pos="431800" algn="l"/>
              </a:tabLst>
              <a:defRPr>
                <a:solidFill>
                  <a:schemeClr val="tx1"/>
                </a:solidFill>
                <a:latin typeface="Arial" panose="020B0604020202020204" pitchFamily="34" charset="0"/>
              </a:defRPr>
            </a:lvl4pPr>
            <a:lvl5pPr eaLnBrk="0" fontAlgn="base" hangingPunct="0">
              <a:spcBef>
                <a:spcPct val="0"/>
              </a:spcBef>
              <a:spcAft>
                <a:spcPct val="0"/>
              </a:spcAft>
              <a:tabLst>
                <a:tab pos="431800" algn="l"/>
              </a:tabLst>
              <a:defRPr>
                <a:solidFill>
                  <a:schemeClr val="tx1"/>
                </a:solidFill>
                <a:latin typeface="Arial" panose="020B0604020202020204" pitchFamily="34" charset="0"/>
              </a:defRPr>
            </a:lvl5pPr>
            <a:lvl6pPr eaLnBrk="0" fontAlgn="base" hangingPunct="0">
              <a:spcBef>
                <a:spcPct val="0"/>
              </a:spcBef>
              <a:spcAft>
                <a:spcPct val="0"/>
              </a:spcAft>
              <a:tabLst>
                <a:tab pos="431800" algn="l"/>
              </a:tabLst>
              <a:defRPr>
                <a:solidFill>
                  <a:schemeClr val="tx1"/>
                </a:solidFill>
                <a:latin typeface="Arial" panose="020B0604020202020204" pitchFamily="34" charset="0"/>
              </a:defRPr>
            </a:lvl6pPr>
            <a:lvl7pPr eaLnBrk="0" fontAlgn="base" hangingPunct="0">
              <a:spcBef>
                <a:spcPct val="0"/>
              </a:spcBef>
              <a:spcAft>
                <a:spcPct val="0"/>
              </a:spcAft>
              <a:tabLst>
                <a:tab pos="431800" algn="l"/>
              </a:tabLst>
              <a:defRPr>
                <a:solidFill>
                  <a:schemeClr val="tx1"/>
                </a:solidFill>
                <a:latin typeface="Arial" panose="020B0604020202020204" pitchFamily="34" charset="0"/>
              </a:defRPr>
            </a:lvl7pPr>
            <a:lvl8pPr eaLnBrk="0" fontAlgn="base" hangingPunct="0">
              <a:spcBef>
                <a:spcPct val="0"/>
              </a:spcBef>
              <a:spcAft>
                <a:spcPct val="0"/>
              </a:spcAft>
              <a:tabLst>
                <a:tab pos="431800" algn="l"/>
              </a:tabLst>
              <a:defRPr>
                <a:solidFill>
                  <a:schemeClr val="tx1"/>
                </a:solidFill>
                <a:latin typeface="Arial" panose="020B0604020202020204" pitchFamily="34" charset="0"/>
              </a:defRPr>
            </a:lvl8pPr>
            <a:lvl9pPr eaLnBrk="0" fontAlgn="base" hangingPunct="0">
              <a:spcBef>
                <a:spcPct val="0"/>
              </a:spcBef>
              <a:spcAft>
                <a:spcPct val="0"/>
              </a:spcAft>
              <a:tabLst>
                <a:tab pos="431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31800" algn="l"/>
              </a:tabLst>
            </a:pPr>
            <a:r>
              <a:rPr kumimoji="0" lang="ko-KR" altLang="ko-KR" sz="700" b="0" i="0" u="none" strike="noStrike" cap="none" normalizeH="0" baseline="0" dirty="0">
                <a:ln>
                  <a:noFill/>
                </a:ln>
                <a:solidFill>
                  <a:srgbClr val="000000"/>
                </a:solidFill>
                <a:effectLst/>
                <a:cs typeface="Arial" panose="020B0604020202020204" pitchFamily="34" charset="0"/>
              </a:rPr>
              <a:t>  </a:t>
            </a:r>
            <a:endParaRPr kumimoji="0" lang="ko-KR" altLang="ko-KR" sz="4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31800" algn="l"/>
              </a:tabLst>
            </a:pPr>
            <a:r>
              <a:rPr kumimoji="0" lang="en-US" altLang="ko-KR" sz="1500" b="1" i="0" u="none" strike="noStrike" cap="none" normalizeH="0" baseline="0" dirty="0">
                <a:ln>
                  <a:noFill/>
                </a:ln>
                <a:solidFill>
                  <a:srgbClr val="000000"/>
                </a:solidFill>
                <a:effectLst/>
                <a:ea typeface="맑은 고딕" panose="020B0503020000020004" pitchFamily="50" charset="-127"/>
                <a:cs typeface="Arial" panose="020B0604020202020204" pitchFamily="34" charset="0"/>
              </a:rPr>
              <a:t>[ATTACHMENT 3] </a:t>
            </a:r>
            <a:r>
              <a:rPr kumimoji="0" lang="en-US" altLang="ko-KR" sz="1400" b="1" i="0" u="none" strike="noStrike" cap="none" normalizeH="0" baseline="0" dirty="0">
                <a:ln>
                  <a:noFill/>
                </a:ln>
                <a:solidFill>
                  <a:srgbClr val="000000"/>
                </a:solidFill>
                <a:effectLst/>
                <a:ea typeface="맑은 고딕" panose="020B0503020000020004" pitchFamily="50" charset="-127"/>
                <a:cs typeface="Arial" panose="020B0604020202020204" pitchFamily="34" charset="0"/>
              </a:rPr>
              <a:t>THE COURSES </a:t>
            </a:r>
            <a:r>
              <a:rPr kumimoji="0" lang="en-US" altLang="ko-KR" sz="1200" b="1" i="0" u="none" strike="noStrike" cap="none" normalizeH="0" baseline="0" dirty="0">
                <a:ln>
                  <a:noFill/>
                </a:ln>
                <a:solidFill>
                  <a:srgbClr val="000000"/>
                </a:solidFill>
                <a:effectLst/>
                <a:ea typeface="맑은 고딕" panose="020B0503020000020004" pitchFamily="50" charset="-127"/>
                <a:cs typeface="Arial" panose="020B0604020202020204" pitchFamily="34" charset="0"/>
              </a:rPr>
              <a:t>/ </a:t>
            </a:r>
            <a:r>
              <a:rPr kumimoji="0" lang="ko-KR" altLang="en-US" sz="1400" b="1" i="0" u="none" strike="noStrike" cap="none" normalizeH="0" baseline="0" dirty="0">
                <a:ln>
                  <a:noFill/>
                </a:ln>
                <a:solidFill>
                  <a:srgbClr val="000000"/>
                </a:solidFill>
                <a:effectLst/>
                <a:ea typeface="맑은 고딕" panose="020B0503020000020004" pitchFamily="50" charset="-127"/>
                <a:cs typeface="Arial" panose="020B0604020202020204" pitchFamily="34" charset="0"/>
              </a:rPr>
              <a:t>경기코스</a:t>
            </a:r>
            <a:endParaRPr kumimoji="0" lang="ko-KR" altLang="en-US" sz="4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31800" algn="l"/>
              </a:tabLst>
            </a:pPr>
            <a:r>
              <a:rPr kumimoji="0" lang="ko-KR" altLang="en-US" sz="1400" b="1" i="0" u="none" strike="noStrike" cap="none" normalizeH="0" baseline="0" dirty="0">
                <a:ln>
                  <a:noFill/>
                </a:ln>
                <a:solidFill>
                  <a:srgbClr val="000000"/>
                </a:solidFill>
                <a:effectLst/>
                <a:cs typeface="Arial" panose="020B0604020202020204" pitchFamily="34" charset="0"/>
              </a:rPr>
              <a:t>  </a:t>
            </a:r>
            <a:endParaRPr kumimoji="0" lang="ko-KR" altLang="en-US" sz="4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31800" algn="l"/>
              </a:tabLst>
            </a:pPr>
            <a:endParaRPr kumimoji="0" lang="ko-KR" altLang="en-US" sz="1800" b="0" i="0" u="none" strike="noStrike" cap="none" normalizeH="0" baseline="0" dirty="0">
              <a:ln>
                <a:noFill/>
              </a:ln>
              <a:solidFill>
                <a:schemeClr val="tx1"/>
              </a:solidFill>
              <a:effectLst/>
              <a:cs typeface="Arial" panose="020B0604020202020204" pitchFamily="34" charset="0"/>
            </a:endParaRPr>
          </a:p>
        </p:txBody>
      </p:sp>
      <p:sp>
        <p:nvSpPr>
          <p:cNvPr id="5" name="Rectangle 7">
            <a:extLst>
              <a:ext uri="{FF2B5EF4-FFF2-40B4-BE49-F238E27FC236}">
                <a16:creationId xmlns="" xmlns:a16="http://schemas.microsoft.com/office/drawing/2014/main" id="{0C3084F1-C08A-4579-8D50-D0C7F63BBB48}"/>
              </a:ext>
            </a:extLst>
          </p:cNvPr>
          <p:cNvSpPr>
            <a:spLocks noChangeArrowheads="1"/>
          </p:cNvSpPr>
          <p:nvPr/>
        </p:nvSpPr>
        <p:spPr bwMode="auto">
          <a:xfrm>
            <a:off x="701675" y="4209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latin typeface="Arial" panose="020B0604020202020204" pitchFamily="34" charset="0"/>
              <a:cs typeface="Arial" panose="020B0604020202020204" pitchFamily="34" charset="0"/>
            </a:endParaRPr>
          </a:p>
        </p:txBody>
      </p:sp>
      <p:pic>
        <p:nvPicPr>
          <p:cNvPr id="3074" name="_x380345768">
            <a:extLst>
              <a:ext uri="{FF2B5EF4-FFF2-40B4-BE49-F238E27FC236}">
                <a16:creationId xmlns="" xmlns:a16="http://schemas.microsoft.com/office/drawing/2014/main" id="{ED6F72D4-C499-4730-A491-BFF7033CEA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0056" y="1425575"/>
            <a:ext cx="1981200" cy="46021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8">
            <a:extLst>
              <a:ext uri="{FF2B5EF4-FFF2-40B4-BE49-F238E27FC236}">
                <a16:creationId xmlns="" xmlns:a16="http://schemas.microsoft.com/office/drawing/2014/main" id="{14F9263C-4254-4D82-AA90-32A8FC2D21D5}"/>
              </a:ext>
            </a:extLst>
          </p:cNvPr>
          <p:cNvSpPr>
            <a:spLocks noChangeArrowheads="1"/>
          </p:cNvSpPr>
          <p:nvPr/>
        </p:nvSpPr>
        <p:spPr bwMode="auto">
          <a:xfrm>
            <a:off x="701675" y="4589790"/>
            <a:ext cx="25519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000" b="0" i="0" u="none" strike="noStrike" cap="none" normalizeH="0" baseline="0">
                <a:ln>
                  <a:noFill/>
                </a:ln>
                <a:solidFill>
                  <a:srgbClr val="000000"/>
                </a:solidFill>
                <a:effectLst/>
                <a:latin typeface="Arial" panose="020B0604020202020204" pitchFamily="34" charset="0"/>
                <a:cs typeface="Arial" panose="020B0604020202020204" pitchFamily="34" charset="0"/>
              </a:rPr>
              <a:t>  </a:t>
            </a:r>
            <a:endParaRPr kumimoji="0" lang="ko-KR" altLang="ko-KR" sz="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12" name="TextBox 11">
            <a:extLst>
              <a:ext uri="{FF2B5EF4-FFF2-40B4-BE49-F238E27FC236}">
                <a16:creationId xmlns="" xmlns:a16="http://schemas.microsoft.com/office/drawing/2014/main" id="{91DCFFA5-01E0-4EBD-9A93-9D7CDB792581}"/>
              </a:ext>
            </a:extLst>
          </p:cNvPr>
          <p:cNvSpPr txBox="1"/>
          <p:nvPr/>
        </p:nvSpPr>
        <p:spPr>
          <a:xfrm>
            <a:off x="2138082" y="171331"/>
            <a:ext cx="3711389" cy="369332"/>
          </a:xfrm>
          <a:prstGeom prst="rect">
            <a:avLst/>
          </a:prstGeom>
          <a:noFill/>
        </p:spPr>
        <p:txBody>
          <a:bodyPr wrap="square" rtlCol="0">
            <a:spAutoFit/>
          </a:bodyPr>
          <a:lstStyle/>
          <a:p>
            <a:pPr algn="ctr"/>
            <a:r>
              <a:rPr lang="en-US" altLang="ko-KR" dirty="0">
                <a:solidFill>
                  <a:srgbClr val="0070C0"/>
                </a:solidFill>
                <a:latin typeface="Arial Black" panose="020B0A04020102020204" pitchFamily="34" charset="0"/>
              </a:rPr>
              <a:t>Notice of Race</a:t>
            </a:r>
            <a:endParaRPr lang="ko-KR" altLang="en-US" dirty="0">
              <a:solidFill>
                <a:srgbClr val="0070C0"/>
              </a:solidFill>
              <a:latin typeface="Arial Black" panose="020B0A04020102020204" pitchFamily="34" charset="0"/>
            </a:endParaRPr>
          </a:p>
        </p:txBody>
      </p:sp>
      <p:sp>
        <p:nvSpPr>
          <p:cNvPr id="13" name="TextBox 12">
            <a:extLst>
              <a:ext uri="{FF2B5EF4-FFF2-40B4-BE49-F238E27FC236}">
                <a16:creationId xmlns="" xmlns:a16="http://schemas.microsoft.com/office/drawing/2014/main" id="{C07730D7-AEE8-4C5A-817F-6416F96ACECE}"/>
              </a:ext>
            </a:extLst>
          </p:cNvPr>
          <p:cNvSpPr txBox="1"/>
          <p:nvPr/>
        </p:nvSpPr>
        <p:spPr>
          <a:xfrm>
            <a:off x="1163984" y="10052397"/>
            <a:ext cx="5647765" cy="215444"/>
          </a:xfrm>
          <a:prstGeom prst="rect">
            <a:avLst/>
          </a:prstGeom>
          <a:noFill/>
        </p:spPr>
        <p:txBody>
          <a:bodyPr wrap="square" rtlCol="0">
            <a:spAutoFit/>
          </a:bodyPr>
          <a:lstStyle/>
          <a:p>
            <a:pPr algn="ctr"/>
            <a:r>
              <a:rPr lang="en-US" altLang="ko-KR" sz="800" dirty="0">
                <a:solidFill>
                  <a:srgbClr val="0070C0"/>
                </a:solidFill>
                <a:latin typeface="Arial Black" panose="020B0A04020102020204" pitchFamily="34" charset="0"/>
              </a:rPr>
              <a:t>KOREA  SOUTHERN  COAST  CUP  2022</a:t>
            </a:r>
            <a:endParaRPr lang="ko-KR" altLang="en-US" sz="800" dirty="0">
              <a:solidFill>
                <a:srgbClr val="0070C0"/>
              </a:solidFill>
              <a:latin typeface="Arial Black" panose="020B0A04020102020204" pitchFamily="34" charset="0"/>
            </a:endParaRPr>
          </a:p>
        </p:txBody>
      </p:sp>
      <p:pic>
        <p:nvPicPr>
          <p:cNvPr id="7" name="Picture 2" descr="C:\Users\USER\Desktop\남해안컵\2022남해안컵\경기수역\경기수역도(여수~부산)\슬라이드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59" y="1726723"/>
            <a:ext cx="3001645" cy="37560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표 14">
            <a:extLst>
              <a:ext uri="{FF2B5EF4-FFF2-40B4-BE49-F238E27FC236}">
                <a16:creationId xmlns:a16="http://schemas.microsoft.com/office/drawing/2014/main" xmlns="" id="{54C00061-B7C5-435C-9FF7-2AD3EC6B22A4}"/>
              </a:ext>
            </a:extLst>
          </p:cNvPr>
          <p:cNvGraphicFramePr>
            <a:graphicFrameLocks noGrp="1"/>
          </p:cNvGraphicFramePr>
          <p:nvPr>
            <p:extLst>
              <p:ext uri="{D42A27DB-BD31-4B8C-83A1-F6EECF244321}">
                <p14:modId xmlns:p14="http://schemas.microsoft.com/office/powerpoint/2010/main" val="1646160686"/>
              </p:ext>
            </p:extLst>
          </p:nvPr>
        </p:nvGraphicFramePr>
        <p:xfrm>
          <a:off x="563335" y="6411202"/>
          <a:ext cx="6193028" cy="3146679"/>
        </p:xfrm>
        <a:graphic>
          <a:graphicData uri="http://schemas.openxmlformats.org/drawingml/2006/table">
            <a:tbl>
              <a:tblPr/>
              <a:tblGrid>
                <a:gridCol w="3096514">
                  <a:extLst>
                    <a:ext uri="{9D8B030D-6E8A-4147-A177-3AD203B41FA5}">
                      <a16:colId xmlns:a16="http://schemas.microsoft.com/office/drawing/2014/main" xmlns="" val="781477640"/>
                    </a:ext>
                  </a:extLst>
                </a:gridCol>
                <a:gridCol w="3096514">
                  <a:extLst>
                    <a:ext uri="{9D8B030D-6E8A-4147-A177-3AD203B41FA5}">
                      <a16:colId xmlns:a16="http://schemas.microsoft.com/office/drawing/2014/main" xmlns="" val="3517789928"/>
                    </a:ext>
                  </a:extLst>
                </a:gridCol>
              </a:tblGrid>
              <a:tr h="338963">
                <a:tc>
                  <a:txBody>
                    <a:bodyPr/>
                    <a:lstStyle/>
                    <a:p>
                      <a:pPr marL="0" marR="0" indent="0" algn="ctr" fontAlgn="base" latinLnBrk="0">
                        <a:lnSpc>
                          <a:spcPct val="160000"/>
                        </a:lnSpc>
                        <a:spcBef>
                          <a:spcPts val="0"/>
                        </a:spcBef>
                        <a:spcAft>
                          <a:spcPts val="0"/>
                        </a:spcAft>
                      </a:pPr>
                      <a:r>
                        <a:rPr lang="en-US" sz="1200" b="1" kern="0" spc="0" dirty="0">
                          <a:solidFill>
                            <a:srgbClr val="000000"/>
                          </a:solidFill>
                          <a:effectLst/>
                          <a:latin typeface="맑은 고딕" panose="020B0503020000020004" pitchFamily="50" charset="-127"/>
                          <a:ea typeface="맑은 고딕" panose="020B0503020000020004" pitchFamily="50" charset="-127"/>
                        </a:rPr>
                        <a:t>Race 1 / 1</a:t>
                      </a:r>
                      <a:r>
                        <a:rPr lang="ko-KR" altLang="en-US" sz="1200" b="1" kern="0" spc="0" dirty="0">
                          <a:solidFill>
                            <a:srgbClr val="000000"/>
                          </a:solidFill>
                          <a:effectLst/>
                          <a:latin typeface="맑은 고딕" panose="020B0503020000020004" pitchFamily="50" charset="-127"/>
                          <a:ea typeface="맑은 고딕" panose="020B0503020000020004" pitchFamily="50" charset="-127"/>
                        </a:rPr>
                        <a:t>구간</a:t>
                      </a:r>
                      <a:endParaRPr lang="ko-KR" altLang="en-US" sz="1000" kern="0" spc="0" dirty="0">
                        <a:solidFill>
                          <a:srgbClr val="000000"/>
                        </a:solidFill>
                        <a:effectLst/>
                        <a:latin typeface="함초롬바탕" panose="02030604000101010101" pitchFamily="18" charset="-127"/>
                      </a:endParaRPr>
                    </a:p>
                  </a:txBody>
                  <a:tcPr marL="64770" marR="64770" marT="17907" marB="17907" anchor="ctr">
                    <a:lnL>
                      <a:noFill/>
                    </a:lnL>
                    <a:lnR w="3556" cap="flat" cmpd="sng" algn="ctr">
                      <a:solidFill>
                        <a:srgbClr val="000000"/>
                      </a:solidFill>
                      <a:prstDash val="solid"/>
                      <a:round/>
                      <a:headEnd type="none" w="med" len="med"/>
                      <a:tailEnd type="none" w="med" len="med"/>
                    </a:lnR>
                    <a:lnT w="25146" cap="flat" cmpd="dbl" algn="ctr">
                      <a:solidFill>
                        <a:srgbClr val="000000"/>
                      </a:solidFill>
                      <a:prstDash val="solid"/>
                      <a:round/>
                      <a:headEnd type="none" w="med" len="med"/>
                      <a:tailEnd type="none" w="med" len="med"/>
                    </a:lnT>
                    <a:lnB w="25146" cap="flat" cmpd="dbl" algn="ctr">
                      <a:solidFill>
                        <a:srgbClr val="000000"/>
                      </a:solidFill>
                      <a:prstDash val="solid"/>
                      <a:round/>
                      <a:headEnd type="none" w="med" len="med"/>
                      <a:tailEnd type="none" w="med" len="med"/>
                    </a:lnB>
                    <a:solidFill>
                      <a:srgbClr val="E3DCC1"/>
                    </a:solidFill>
                  </a:tcPr>
                </a:tc>
                <a:tc>
                  <a:txBody>
                    <a:bodyPr/>
                    <a:lstStyle/>
                    <a:p>
                      <a:pPr marL="0" marR="0" indent="0" algn="ctr" fontAlgn="base" latinLnBrk="0">
                        <a:lnSpc>
                          <a:spcPct val="160000"/>
                        </a:lnSpc>
                        <a:spcBef>
                          <a:spcPts val="0"/>
                        </a:spcBef>
                        <a:spcAft>
                          <a:spcPts val="0"/>
                        </a:spcAft>
                      </a:pPr>
                      <a:r>
                        <a:rPr lang="en-US" sz="1200" b="1" kern="0" spc="0">
                          <a:solidFill>
                            <a:srgbClr val="000000"/>
                          </a:solidFill>
                          <a:effectLst/>
                          <a:latin typeface="맑은 고딕" panose="020B0503020000020004" pitchFamily="50" charset="-127"/>
                          <a:ea typeface="맑은 고딕" panose="020B0503020000020004" pitchFamily="50" charset="-127"/>
                        </a:rPr>
                        <a:t>Race 2 / 2</a:t>
                      </a:r>
                      <a:r>
                        <a:rPr lang="ko-KR" altLang="en-US" sz="1200" b="1" kern="0" spc="0">
                          <a:solidFill>
                            <a:srgbClr val="000000"/>
                          </a:solidFill>
                          <a:effectLst/>
                          <a:latin typeface="맑은 고딕" panose="020B0503020000020004" pitchFamily="50" charset="-127"/>
                          <a:ea typeface="맑은 고딕" panose="020B0503020000020004" pitchFamily="50" charset="-127"/>
                        </a:rPr>
                        <a:t>구간</a:t>
                      </a:r>
                      <a:endParaRPr lang="ko-KR" altLang="en-US" sz="1000" kern="0" spc="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25146" cap="flat" cmpd="dbl" algn="ctr">
                      <a:solidFill>
                        <a:srgbClr val="000000"/>
                      </a:solidFill>
                      <a:prstDash val="solid"/>
                      <a:round/>
                      <a:headEnd type="none" w="med" len="med"/>
                      <a:tailEnd type="none" w="med" len="med"/>
                    </a:lnT>
                    <a:lnB w="25146" cap="flat" cmpd="dbl" algn="ctr">
                      <a:solidFill>
                        <a:srgbClr val="000000"/>
                      </a:solidFill>
                      <a:prstDash val="solid"/>
                      <a:round/>
                      <a:headEnd type="none" w="med" len="med"/>
                      <a:tailEnd type="none" w="med" len="med"/>
                    </a:lnB>
                    <a:solidFill>
                      <a:srgbClr val="E3DCC1"/>
                    </a:solidFill>
                  </a:tcPr>
                </a:tc>
                <a:extLst>
                  <a:ext uri="{0D108BD9-81ED-4DB2-BD59-A6C34878D82A}">
                    <a16:rowId xmlns:a16="http://schemas.microsoft.com/office/drawing/2014/main" xmlns="" val="2876183357"/>
                  </a:ext>
                </a:extLst>
              </a:tr>
              <a:tr h="1969262">
                <a:tc>
                  <a:txBody>
                    <a:bodyPr/>
                    <a:lstStyle/>
                    <a:p>
                      <a:pPr marL="0" marR="0" indent="0" algn="ctr" fontAlgn="base" latinLnBrk="0">
                        <a:lnSpc>
                          <a:spcPct val="160000"/>
                        </a:lnSpc>
                        <a:spcBef>
                          <a:spcPts val="0"/>
                        </a:spcBef>
                        <a:spcAft>
                          <a:spcPts val="0"/>
                        </a:spcAft>
                      </a:pPr>
                      <a:endParaRPr lang="ko-KR" altLang="en-US" sz="1000" kern="0" spc="0" dirty="0">
                        <a:solidFill>
                          <a:srgbClr val="000000"/>
                        </a:solidFill>
                        <a:effectLst/>
                        <a:latin typeface="함초롬바탕" panose="02030604000101010101" pitchFamily="18" charset="-127"/>
                      </a:endParaRPr>
                    </a:p>
                  </a:txBody>
                  <a:tcPr marL="64770" marR="64770" marT="17907" marB="17907" anchor="ctr">
                    <a:lnL>
                      <a:noFill/>
                    </a:lnL>
                    <a:lnR w="3556" cap="flat" cmpd="sng" algn="ctr">
                      <a:solidFill>
                        <a:srgbClr val="000000"/>
                      </a:solidFill>
                      <a:prstDash val="solid"/>
                      <a:round/>
                      <a:headEnd type="none" w="med" len="med"/>
                      <a:tailEnd type="none" w="med" len="med"/>
                    </a:lnR>
                    <a:lnT w="25146" cap="flat" cmpd="dbl" algn="ctr">
                      <a:solidFill>
                        <a:srgbClr val="000000"/>
                      </a:solidFill>
                      <a:prstDash val="solid"/>
                      <a:round/>
                      <a:headEnd type="none" w="med" len="med"/>
                      <a:tailEnd type="none" w="med" len="med"/>
                    </a:lnT>
                    <a:lnB w="25146" cap="flat" cmpd="dbl" algn="ctr">
                      <a:solidFill>
                        <a:srgbClr val="000000"/>
                      </a:solidFill>
                      <a:prstDash val="solid"/>
                      <a:round/>
                      <a:headEnd type="none" w="med" len="med"/>
                      <a:tailEnd type="none" w="med" len="med"/>
                    </a:lnB>
                  </a:tcPr>
                </a:tc>
                <a:tc>
                  <a:txBody>
                    <a:bodyPr/>
                    <a:lstStyle/>
                    <a:p>
                      <a:pPr marL="0" marR="0" indent="0" algn="ctr" fontAlgn="base" latinLnBrk="0">
                        <a:lnSpc>
                          <a:spcPct val="160000"/>
                        </a:lnSpc>
                        <a:spcBef>
                          <a:spcPts val="0"/>
                        </a:spcBef>
                        <a:spcAft>
                          <a:spcPts val="0"/>
                        </a:spcAft>
                      </a:pPr>
                      <a:endParaRPr lang="ko-KR" altLang="en-US" sz="1000" kern="0" spc="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25146" cap="flat" cmpd="dbl" algn="ctr">
                      <a:solidFill>
                        <a:srgbClr val="000000"/>
                      </a:solidFill>
                      <a:prstDash val="solid"/>
                      <a:round/>
                      <a:headEnd type="none" w="med" len="med"/>
                      <a:tailEnd type="none" w="med" len="med"/>
                    </a:lnT>
                    <a:lnB w="25146"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791112861"/>
                  </a:ext>
                </a:extLst>
              </a:tr>
              <a:tr h="810514">
                <a:tc>
                  <a:txBody>
                    <a:bodyPr/>
                    <a:lstStyle/>
                    <a:p>
                      <a:pPr marL="0" marR="0" indent="0" algn="ctr" fontAlgn="base" latinLnBrk="0">
                        <a:lnSpc>
                          <a:spcPct val="100000"/>
                        </a:lnSpc>
                        <a:spcBef>
                          <a:spcPts val="500"/>
                        </a:spcBef>
                        <a:spcAft>
                          <a:spcPts val="500"/>
                        </a:spcAft>
                      </a:pPr>
                      <a:r>
                        <a:rPr lang="ko-KR" altLang="en-US" sz="1200" kern="0" spc="0" dirty="0">
                          <a:solidFill>
                            <a:srgbClr val="000000"/>
                          </a:solidFill>
                          <a:effectLst/>
                          <a:latin typeface="맑은 고딕" panose="020B0503020000020004" pitchFamily="50" charset="-127"/>
                          <a:ea typeface="맑은 고딕" panose="020B0503020000020004" pitchFamily="50" charset="-127"/>
                        </a:rPr>
                        <a:t>여수</a:t>
                      </a:r>
                      <a:r>
                        <a:rPr lang="en-US" altLang="ko-KR" sz="1200" kern="0" spc="0" dirty="0">
                          <a:solidFill>
                            <a:srgbClr val="000000"/>
                          </a:solidFill>
                          <a:effectLst/>
                          <a:latin typeface="맑은 고딕" panose="020B0503020000020004" pitchFamily="50" charset="-127"/>
                          <a:ea typeface="맑은 고딕" panose="020B0503020000020004" pitchFamily="50" charset="-127"/>
                        </a:rPr>
                        <a:t>(</a:t>
                      </a:r>
                      <a:r>
                        <a:rPr lang="en-US" altLang="ko-KR" sz="1200" kern="0" spc="0" dirty="0" smtClean="0">
                          <a:solidFill>
                            <a:srgbClr val="000000"/>
                          </a:solidFill>
                          <a:effectLst/>
                          <a:latin typeface="맑은 고딕" panose="020B0503020000020004" pitchFamily="50" charset="-127"/>
                          <a:ea typeface="맑은 고딕" panose="020B0503020000020004" pitchFamily="50" charset="-127"/>
                        </a:rPr>
                        <a:t>34°37‘52"</a:t>
                      </a:r>
                      <a:r>
                        <a:rPr lang="en-US" sz="1200" kern="0" spc="0" dirty="0" smtClean="0">
                          <a:solidFill>
                            <a:srgbClr val="000000"/>
                          </a:solidFill>
                          <a:effectLst/>
                          <a:latin typeface="맑은 고딕" panose="020B0503020000020004" pitchFamily="50" charset="-127"/>
                          <a:ea typeface="맑은 고딕" panose="020B0503020000020004" pitchFamily="50" charset="-127"/>
                        </a:rPr>
                        <a:t>N 127°59‘38"E</a:t>
                      </a:r>
                      <a:r>
                        <a:rPr lang="en-US" sz="1200" kern="0" spc="0" dirty="0">
                          <a:solidFill>
                            <a:srgbClr val="000000"/>
                          </a:solidFill>
                          <a:effectLst/>
                          <a:latin typeface="맑은 고딕" panose="020B0503020000020004" pitchFamily="50" charset="-127"/>
                          <a:ea typeface="맑은 고딕" panose="020B0503020000020004" pitchFamily="50" charset="-127"/>
                        </a:rPr>
                        <a:t>)</a:t>
                      </a:r>
                      <a:endParaRPr lang="en-US" sz="1000" kern="0" spc="0" dirty="0">
                        <a:solidFill>
                          <a:srgbClr val="000000"/>
                        </a:solidFill>
                        <a:effectLst/>
                        <a:latin typeface="함초롬바탕" panose="02030604000101010101" pitchFamily="18" charset="-127"/>
                      </a:endParaRPr>
                    </a:p>
                    <a:p>
                      <a:pPr marL="0" marR="0" indent="0" algn="ctr" fontAlgn="base" latinLnBrk="0">
                        <a:lnSpc>
                          <a:spcPct val="100000"/>
                        </a:lnSpc>
                        <a:spcBef>
                          <a:spcPts val="500"/>
                        </a:spcBef>
                        <a:spcAft>
                          <a:spcPts val="500"/>
                        </a:spcAft>
                      </a:pPr>
                      <a:r>
                        <a:rPr lang="en-US" sz="1200" kern="0" spc="0" dirty="0">
                          <a:solidFill>
                            <a:srgbClr val="000000"/>
                          </a:solidFill>
                          <a:effectLst/>
                          <a:latin typeface="맑은 고딕" panose="020B0503020000020004" pitchFamily="50" charset="-127"/>
                          <a:ea typeface="맑은 고딕" panose="020B0503020000020004" pitchFamily="50" charset="-127"/>
                        </a:rPr>
                        <a:t>→</a:t>
                      </a:r>
                      <a:endParaRPr lang="en-US" sz="1000" kern="0" spc="0" dirty="0">
                        <a:solidFill>
                          <a:srgbClr val="000000"/>
                        </a:solidFill>
                        <a:effectLst/>
                        <a:latin typeface="함초롬바탕" panose="02030604000101010101" pitchFamily="18" charset="-127"/>
                      </a:endParaRPr>
                    </a:p>
                    <a:p>
                      <a:pPr marL="0" marR="0" indent="0" algn="ctr" fontAlgn="base" latinLnBrk="0">
                        <a:lnSpc>
                          <a:spcPct val="100000"/>
                        </a:lnSpc>
                        <a:spcBef>
                          <a:spcPts val="500"/>
                        </a:spcBef>
                        <a:spcAft>
                          <a:spcPts val="500"/>
                        </a:spcAft>
                      </a:pPr>
                      <a:r>
                        <a:rPr lang="ko-KR" altLang="en-US" sz="1200" kern="0" spc="0" dirty="0">
                          <a:solidFill>
                            <a:srgbClr val="000000"/>
                          </a:solidFill>
                          <a:effectLst/>
                          <a:latin typeface="맑은 고딕" panose="020B0503020000020004" pitchFamily="50" charset="-127"/>
                          <a:ea typeface="맑은 고딕" panose="020B0503020000020004" pitchFamily="50" charset="-127"/>
                        </a:rPr>
                        <a:t>통영</a:t>
                      </a:r>
                      <a:r>
                        <a:rPr lang="en-US" altLang="ko-KR" sz="1200" kern="0" spc="0" dirty="0">
                          <a:solidFill>
                            <a:srgbClr val="000000"/>
                          </a:solidFill>
                          <a:effectLst/>
                          <a:latin typeface="맑은 고딕" panose="020B0503020000020004" pitchFamily="50" charset="-127"/>
                          <a:ea typeface="맑은 고딕" panose="020B0503020000020004" pitchFamily="50" charset="-127"/>
                        </a:rPr>
                        <a:t>(</a:t>
                      </a:r>
                      <a:r>
                        <a:rPr lang="en-US" altLang="ko-KR" sz="1200" kern="0" spc="0" dirty="0" smtClean="0">
                          <a:solidFill>
                            <a:srgbClr val="000000"/>
                          </a:solidFill>
                          <a:effectLst/>
                          <a:latin typeface="맑은 고딕" panose="020B0503020000020004" pitchFamily="50" charset="-127"/>
                          <a:ea typeface="맑은 고딕" panose="020B0503020000020004" pitchFamily="50" charset="-127"/>
                        </a:rPr>
                        <a:t>34°43‘15"</a:t>
                      </a:r>
                      <a:r>
                        <a:rPr lang="en-US" sz="1200" kern="0" spc="0" dirty="0" smtClean="0">
                          <a:solidFill>
                            <a:srgbClr val="000000"/>
                          </a:solidFill>
                          <a:effectLst/>
                          <a:latin typeface="맑은 고딕" panose="020B0503020000020004" pitchFamily="50" charset="-127"/>
                          <a:ea typeface="맑은 고딕" panose="020B0503020000020004" pitchFamily="50" charset="-127"/>
                        </a:rPr>
                        <a:t>N 128°25’36.9"E</a:t>
                      </a:r>
                      <a:r>
                        <a:rPr lang="en-US" sz="1200" kern="0" spc="0" dirty="0">
                          <a:solidFill>
                            <a:srgbClr val="000000"/>
                          </a:solidFill>
                          <a:effectLst/>
                          <a:latin typeface="맑은 고딕" panose="020B0503020000020004" pitchFamily="50" charset="-127"/>
                          <a:ea typeface="맑은 고딕" panose="020B0503020000020004" pitchFamily="50" charset="-127"/>
                        </a:rPr>
                        <a:t>)</a:t>
                      </a:r>
                      <a:endParaRPr lang="en-US" sz="1000" kern="0" spc="0" dirty="0">
                        <a:solidFill>
                          <a:srgbClr val="000000"/>
                        </a:solidFill>
                        <a:effectLst/>
                        <a:latin typeface="함초롬바탕" panose="02030604000101010101" pitchFamily="18" charset="-127"/>
                      </a:endParaRPr>
                    </a:p>
                  </a:txBody>
                  <a:tcPr marL="64770" marR="64770" marT="17907" marB="17907" anchor="ctr">
                    <a:lnL>
                      <a:noFill/>
                    </a:lnL>
                    <a:lnR w="3556" cap="flat" cmpd="sng" algn="ctr">
                      <a:solidFill>
                        <a:srgbClr val="000000"/>
                      </a:solidFill>
                      <a:prstDash val="solid"/>
                      <a:round/>
                      <a:headEnd type="none" w="med" len="med"/>
                      <a:tailEnd type="none" w="med" len="med"/>
                    </a:lnR>
                    <a:lnT w="25146" cap="flat" cmpd="dbl" algn="ctr">
                      <a:solidFill>
                        <a:srgbClr val="000000"/>
                      </a:solidFill>
                      <a:prstDash val="solid"/>
                      <a:round/>
                      <a:headEnd type="none" w="med" len="med"/>
                      <a:tailEnd type="none" w="med" len="med"/>
                    </a:lnT>
                    <a:lnB w="25146" cap="flat" cmpd="dbl" algn="ctr">
                      <a:solidFill>
                        <a:srgbClr val="000000"/>
                      </a:solidFill>
                      <a:prstDash val="solid"/>
                      <a:round/>
                      <a:headEnd type="none" w="med" len="med"/>
                      <a:tailEnd type="none" w="med" len="med"/>
                    </a:lnB>
                    <a:solidFill>
                      <a:srgbClr val="E3DCC1"/>
                    </a:solidFill>
                  </a:tcPr>
                </a:tc>
                <a:tc>
                  <a:txBody>
                    <a:bodyPr/>
                    <a:lstStyle/>
                    <a:p>
                      <a:pPr marL="0" marR="0" indent="0" algn="ctr" fontAlgn="base" latinLnBrk="0">
                        <a:lnSpc>
                          <a:spcPct val="100000"/>
                        </a:lnSpc>
                        <a:spcBef>
                          <a:spcPts val="500"/>
                        </a:spcBef>
                        <a:spcAft>
                          <a:spcPts val="500"/>
                        </a:spcAft>
                      </a:pPr>
                      <a:r>
                        <a:rPr lang="ko-KR" altLang="en-US" sz="1200" kern="0" spc="0" dirty="0">
                          <a:solidFill>
                            <a:srgbClr val="000000"/>
                          </a:solidFill>
                          <a:effectLst/>
                          <a:latin typeface="맑은 고딕" panose="020B0503020000020004" pitchFamily="50" charset="-127"/>
                          <a:ea typeface="맑은 고딕" panose="020B0503020000020004" pitchFamily="50" charset="-127"/>
                        </a:rPr>
                        <a:t>통영</a:t>
                      </a:r>
                      <a:r>
                        <a:rPr lang="en-US" altLang="ko-KR" sz="1200" kern="0" spc="0" dirty="0">
                          <a:solidFill>
                            <a:srgbClr val="000000"/>
                          </a:solidFill>
                          <a:effectLst/>
                          <a:latin typeface="맑은 고딕" panose="020B0503020000020004" pitchFamily="50" charset="-127"/>
                          <a:ea typeface="맑은 고딕" panose="020B0503020000020004" pitchFamily="50" charset="-127"/>
                        </a:rPr>
                        <a:t>(</a:t>
                      </a:r>
                      <a:r>
                        <a:rPr lang="en-US" altLang="ko-KR" sz="1200" kern="0" spc="0" dirty="0" smtClean="0">
                          <a:solidFill>
                            <a:srgbClr val="000000"/>
                          </a:solidFill>
                          <a:effectLst/>
                          <a:latin typeface="맑은 고딕" panose="020B0503020000020004" pitchFamily="50" charset="-127"/>
                          <a:ea typeface="맑은 고딕" panose="020B0503020000020004" pitchFamily="50" charset="-127"/>
                        </a:rPr>
                        <a:t>34°41’53.78"</a:t>
                      </a:r>
                      <a:r>
                        <a:rPr lang="en-US" sz="1200" kern="0" spc="0" dirty="0" smtClean="0">
                          <a:solidFill>
                            <a:srgbClr val="000000"/>
                          </a:solidFill>
                          <a:effectLst/>
                          <a:latin typeface="맑은 고딕" panose="020B0503020000020004" pitchFamily="50" charset="-127"/>
                          <a:ea typeface="맑은 고딕" panose="020B0503020000020004" pitchFamily="50" charset="-127"/>
                        </a:rPr>
                        <a:t>N 128°36‘44</a:t>
                      </a:r>
                      <a:r>
                        <a:rPr lang="en-US" altLang="ko-KR" sz="1200" kern="0" spc="0" dirty="0" smtClean="0">
                          <a:solidFill>
                            <a:srgbClr val="000000"/>
                          </a:solidFill>
                          <a:effectLst/>
                          <a:latin typeface="맑은 고딕" panose="020B0503020000020004" pitchFamily="50" charset="-127"/>
                          <a:ea typeface="맑은 고딕" panose="020B0503020000020004" pitchFamily="50" charset="-127"/>
                        </a:rPr>
                        <a:t>"</a:t>
                      </a:r>
                      <a:r>
                        <a:rPr lang="en-US" sz="1200" kern="0" spc="0" dirty="0" smtClean="0">
                          <a:solidFill>
                            <a:srgbClr val="000000"/>
                          </a:solidFill>
                          <a:effectLst/>
                          <a:latin typeface="맑은 고딕" panose="020B0503020000020004" pitchFamily="50" charset="-127"/>
                          <a:ea typeface="맑은 고딕" panose="020B0503020000020004" pitchFamily="50" charset="-127"/>
                        </a:rPr>
                        <a:t>E</a:t>
                      </a:r>
                      <a:r>
                        <a:rPr lang="en-US" sz="1200" kern="0" spc="0" dirty="0">
                          <a:solidFill>
                            <a:srgbClr val="000000"/>
                          </a:solidFill>
                          <a:effectLst/>
                          <a:latin typeface="맑은 고딕" panose="020B0503020000020004" pitchFamily="50" charset="-127"/>
                          <a:ea typeface="맑은 고딕" panose="020B0503020000020004" pitchFamily="50" charset="-127"/>
                        </a:rPr>
                        <a:t>)</a:t>
                      </a:r>
                      <a:endParaRPr lang="en-US" sz="1000" kern="0" spc="0" dirty="0">
                        <a:solidFill>
                          <a:srgbClr val="000000"/>
                        </a:solidFill>
                        <a:effectLst/>
                        <a:latin typeface="함초롬바탕" panose="02030604000101010101" pitchFamily="18" charset="-127"/>
                      </a:endParaRPr>
                    </a:p>
                    <a:p>
                      <a:pPr marL="0" marR="0" indent="0" algn="ctr" fontAlgn="base" latinLnBrk="0">
                        <a:lnSpc>
                          <a:spcPct val="100000"/>
                        </a:lnSpc>
                        <a:spcBef>
                          <a:spcPts val="500"/>
                        </a:spcBef>
                        <a:spcAft>
                          <a:spcPts val="500"/>
                        </a:spcAft>
                      </a:pPr>
                      <a:r>
                        <a:rPr lang="en-US" sz="1200" kern="0" spc="0" dirty="0">
                          <a:solidFill>
                            <a:srgbClr val="000000"/>
                          </a:solidFill>
                          <a:effectLst/>
                          <a:latin typeface="맑은 고딕" panose="020B0503020000020004" pitchFamily="50" charset="-127"/>
                          <a:ea typeface="맑은 고딕" panose="020B0503020000020004" pitchFamily="50" charset="-127"/>
                        </a:rPr>
                        <a:t>→</a:t>
                      </a:r>
                      <a:endParaRPr lang="en-US" sz="1000" kern="0" spc="0" dirty="0">
                        <a:solidFill>
                          <a:srgbClr val="000000"/>
                        </a:solidFill>
                        <a:effectLst/>
                        <a:latin typeface="함초롬바탕" panose="02030604000101010101" pitchFamily="18" charset="-127"/>
                      </a:endParaRPr>
                    </a:p>
                    <a:p>
                      <a:pPr marL="0" marR="0" indent="0" algn="ctr" fontAlgn="base" latinLnBrk="0">
                        <a:lnSpc>
                          <a:spcPct val="100000"/>
                        </a:lnSpc>
                        <a:spcBef>
                          <a:spcPts val="500"/>
                        </a:spcBef>
                        <a:spcAft>
                          <a:spcPts val="500"/>
                        </a:spcAft>
                      </a:pPr>
                      <a:r>
                        <a:rPr lang="ko-KR" altLang="en-US" sz="1200" kern="0" spc="0" dirty="0">
                          <a:solidFill>
                            <a:srgbClr val="000000"/>
                          </a:solidFill>
                          <a:effectLst/>
                          <a:latin typeface="맑은 고딕" panose="020B0503020000020004" pitchFamily="50" charset="-127"/>
                          <a:ea typeface="맑은 고딕" panose="020B0503020000020004" pitchFamily="50" charset="-127"/>
                        </a:rPr>
                        <a:t>부산</a:t>
                      </a:r>
                      <a:r>
                        <a:rPr lang="en-US" altLang="ko-KR" sz="1200" kern="0" spc="0" dirty="0">
                          <a:solidFill>
                            <a:srgbClr val="000000"/>
                          </a:solidFill>
                          <a:effectLst/>
                          <a:latin typeface="맑은 고딕" panose="020B0503020000020004" pitchFamily="50" charset="-127"/>
                          <a:ea typeface="맑은 고딕" panose="020B0503020000020004" pitchFamily="50" charset="-127"/>
                        </a:rPr>
                        <a:t>(</a:t>
                      </a:r>
                      <a:r>
                        <a:rPr lang="en-US" altLang="ko-KR" sz="1200" kern="0" spc="0" dirty="0" smtClean="0">
                          <a:solidFill>
                            <a:srgbClr val="000000"/>
                          </a:solidFill>
                          <a:effectLst/>
                          <a:latin typeface="맑은 고딕" panose="020B0503020000020004" pitchFamily="50" charset="-127"/>
                          <a:ea typeface="맑은 고딕" panose="020B0503020000020004" pitchFamily="50" charset="-127"/>
                        </a:rPr>
                        <a:t>35°07‘47"</a:t>
                      </a:r>
                      <a:r>
                        <a:rPr lang="en-US" sz="1200" kern="0" spc="0" dirty="0" smtClean="0">
                          <a:solidFill>
                            <a:srgbClr val="000000"/>
                          </a:solidFill>
                          <a:effectLst/>
                          <a:latin typeface="맑은 고딕" panose="020B0503020000020004" pitchFamily="50" charset="-127"/>
                          <a:ea typeface="맑은 고딕" panose="020B0503020000020004" pitchFamily="50" charset="-127"/>
                        </a:rPr>
                        <a:t>N 129°09’09.8"E</a:t>
                      </a:r>
                      <a:r>
                        <a:rPr lang="en-US" sz="1200" kern="0" spc="0" dirty="0">
                          <a:solidFill>
                            <a:srgbClr val="000000"/>
                          </a:solidFill>
                          <a:effectLst/>
                          <a:latin typeface="맑은 고딕" panose="020B0503020000020004" pitchFamily="50" charset="-127"/>
                          <a:ea typeface="맑은 고딕" panose="020B0503020000020004" pitchFamily="50" charset="-127"/>
                        </a:rPr>
                        <a:t>)</a:t>
                      </a:r>
                      <a:endParaRPr lang="en-US" sz="1000" kern="0" spc="0" dirty="0">
                        <a:solidFill>
                          <a:srgbClr val="000000"/>
                        </a:solidFill>
                        <a:effectLst/>
                        <a:latin typeface="함초롬바탕" panose="02030604000101010101" pitchFamily="18" charset="-127"/>
                      </a:endParaRPr>
                    </a:p>
                  </a:txBody>
                  <a:tcPr marL="64770" marR="64770" marT="17907" marB="17907" anchor="ctr">
                    <a:lnL w="3556" cap="flat" cmpd="sng" algn="ctr">
                      <a:solidFill>
                        <a:srgbClr val="000000"/>
                      </a:solidFill>
                      <a:prstDash val="solid"/>
                      <a:round/>
                      <a:headEnd type="none" w="med" len="med"/>
                      <a:tailEnd type="none" w="med" len="med"/>
                    </a:lnL>
                    <a:lnR>
                      <a:noFill/>
                    </a:lnR>
                    <a:lnT w="25146" cap="flat" cmpd="dbl" algn="ctr">
                      <a:solidFill>
                        <a:srgbClr val="000000"/>
                      </a:solidFill>
                      <a:prstDash val="solid"/>
                      <a:round/>
                      <a:headEnd type="none" w="med" len="med"/>
                      <a:tailEnd type="none" w="med" len="med"/>
                    </a:lnT>
                    <a:lnB w="25146" cap="flat" cmpd="dbl" algn="ctr">
                      <a:solidFill>
                        <a:srgbClr val="000000"/>
                      </a:solidFill>
                      <a:prstDash val="solid"/>
                      <a:round/>
                      <a:headEnd type="none" w="med" len="med"/>
                      <a:tailEnd type="none" w="med" len="med"/>
                    </a:lnB>
                    <a:solidFill>
                      <a:srgbClr val="E3DCC1"/>
                    </a:solidFill>
                  </a:tcPr>
                </a:tc>
                <a:extLst>
                  <a:ext uri="{0D108BD9-81ED-4DB2-BD59-A6C34878D82A}">
                    <a16:rowId xmlns:a16="http://schemas.microsoft.com/office/drawing/2014/main" xmlns="" val="2435919465"/>
                  </a:ext>
                </a:extLst>
              </a:tr>
            </a:tbl>
          </a:graphicData>
        </a:graphic>
      </p:graphicFrame>
      <p:pic>
        <p:nvPicPr>
          <p:cNvPr id="16" name="Picture 2" descr="C:\Users\USER\Desktop\남해안컵\2022남해안컵\경기수역\경기수역도\슬라이드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3458" y="6825561"/>
            <a:ext cx="3032440" cy="183779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USER\Desktop\남해안컵\2022남해안컵\경기수역\경기수역도\슬라이드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51385" y="6825561"/>
            <a:ext cx="2965938" cy="1837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787442"/>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1645</TotalTime>
  <Words>3882</Words>
  <Application>Microsoft Office PowerPoint</Application>
  <PresentationFormat>사용자 지정</PresentationFormat>
  <Paragraphs>694</Paragraphs>
  <Slides>8</Slides>
  <Notes>0</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Windows 10</dc:creator>
  <cp:lastModifiedBy>Windows 사용자</cp:lastModifiedBy>
  <cp:revision>115</cp:revision>
  <cp:lastPrinted>2021-08-04T03:57:55Z</cp:lastPrinted>
  <dcterms:created xsi:type="dcterms:W3CDTF">2021-07-15T06:55:47Z</dcterms:created>
  <dcterms:modified xsi:type="dcterms:W3CDTF">2022-06-28T02:44:03Z</dcterms:modified>
</cp:coreProperties>
</file>